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71" r:id="rId3"/>
    <p:sldId id="258" r:id="rId4"/>
    <p:sldId id="270" r:id="rId5"/>
    <p:sldId id="259" r:id="rId6"/>
    <p:sldId id="260" r:id="rId7"/>
    <p:sldId id="261" r:id="rId8"/>
    <p:sldId id="262" r:id="rId9"/>
    <p:sldId id="263" r:id="rId10"/>
    <p:sldId id="264" r:id="rId11"/>
    <p:sldId id="265" r:id="rId12"/>
    <p:sldId id="266" r:id="rId13"/>
    <p:sldId id="267" r:id="rId14"/>
    <p:sldId id="268" r:id="rId15"/>
  </p:sldIdLst>
  <p:sldSz cx="9906000" cy="6858000" type="A4"/>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A7F1A-3948-44B7-BA98-172EC7D8DADC}" v="2" dt="2024-04-11T10:20:02.3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0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058863" y="720725"/>
            <a:ext cx="5197475" cy="3598863"/>
          </a:xfrm>
          <a:prstGeom prst="rect">
            <a:avLst/>
          </a:prstGeom>
        </p:spPr>
        <p:txBody>
          <a:bodyPr/>
          <a:lstStyle/>
          <a:p>
            <a:endParaRPr/>
          </a:p>
        </p:txBody>
      </p:sp>
      <p:sp>
        <p:nvSpPr>
          <p:cNvPr id="92" name="Shape 92"/>
          <p:cNvSpPr>
            <a:spLocks noGrp="1"/>
          </p:cNvSpPr>
          <p:nvPr>
            <p:ph type="body" sz="quarter" idx="1"/>
          </p:nvPr>
        </p:nvSpPr>
        <p:spPr>
          <a:xfrm>
            <a:off x="975360" y="4560570"/>
            <a:ext cx="5364480" cy="4320540"/>
          </a:xfrm>
          <a:prstGeom prst="rect">
            <a:avLst/>
          </a:prstGeom>
        </p:spPr>
        <p:txBody>
          <a:bodyPr/>
          <a:lstStyle/>
          <a:p>
            <a:endParaRPr/>
          </a:p>
        </p:txBody>
      </p:sp>
    </p:spTree>
    <p:extLst>
      <p:ext uri="{BB962C8B-B14F-4D97-AF65-F5344CB8AC3E}">
        <p14:creationId xmlns:p14="http://schemas.microsoft.com/office/powerpoint/2010/main" val="2328929517"/>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02462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eltekst"/>
          <p:cNvSpPr txBox="1">
            <a:spLocks noGrp="1"/>
          </p:cNvSpPr>
          <p:nvPr>
            <p:ph type="title"/>
          </p:nvPr>
        </p:nvSpPr>
        <p:spPr>
          <a:xfrm>
            <a:off x="742950" y="2130425"/>
            <a:ext cx="8420100" cy="1470026"/>
          </a:xfrm>
          <a:prstGeom prst="rect">
            <a:avLst/>
          </a:prstGeom>
        </p:spPr>
        <p:txBody>
          <a:bodyPr/>
          <a:lstStyle/>
          <a:p>
            <a:r>
              <a:t>Titeltekst</a:t>
            </a:r>
          </a:p>
        </p:txBody>
      </p:sp>
      <p:sp>
        <p:nvSpPr>
          <p:cNvPr id="12" name="Brødtekst, niveau et…"/>
          <p:cNvSpPr txBox="1">
            <a:spLocks noGrp="1"/>
          </p:cNvSpPr>
          <p:nvPr>
            <p:ph type="body" sz="quarter" idx="1"/>
          </p:nvPr>
        </p:nvSpPr>
        <p:spPr>
          <a:xfrm>
            <a:off x="1485900" y="3886200"/>
            <a:ext cx="69342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3"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eltekst"/>
          <p:cNvSpPr txBox="1">
            <a:spLocks noGrp="1"/>
          </p:cNvSpPr>
          <p:nvPr>
            <p:ph type="title"/>
          </p:nvPr>
        </p:nvSpPr>
        <p:spPr>
          <a:prstGeom prst="rect">
            <a:avLst/>
          </a:prstGeom>
        </p:spPr>
        <p:txBody>
          <a:bodyPr/>
          <a:lstStyle/>
          <a:p>
            <a:r>
              <a:t>Titeltekst</a:t>
            </a:r>
          </a:p>
        </p:txBody>
      </p:sp>
      <p:sp>
        <p:nvSpPr>
          <p:cNvPr id="21"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2"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eltekst"/>
          <p:cNvSpPr txBox="1">
            <a:spLocks noGrp="1"/>
          </p:cNvSpPr>
          <p:nvPr>
            <p:ph type="title"/>
          </p:nvPr>
        </p:nvSpPr>
        <p:spPr>
          <a:xfrm>
            <a:off x="782506" y="4406901"/>
            <a:ext cx="8420101" cy="1362081"/>
          </a:xfrm>
          <a:prstGeom prst="rect">
            <a:avLst/>
          </a:prstGeom>
        </p:spPr>
        <p:txBody>
          <a:bodyPr anchor="t"/>
          <a:lstStyle>
            <a:lvl1pPr algn="l">
              <a:defRPr sz="4000" b="1" cap="all"/>
            </a:lvl1pPr>
          </a:lstStyle>
          <a:p>
            <a:r>
              <a:t>Titeltekst</a:t>
            </a:r>
          </a:p>
        </p:txBody>
      </p:sp>
      <p:sp>
        <p:nvSpPr>
          <p:cNvPr id="30" name="Brødtekst, niveau et…"/>
          <p:cNvSpPr txBox="1">
            <a:spLocks noGrp="1"/>
          </p:cNvSpPr>
          <p:nvPr>
            <p:ph type="body" sz="quarter" idx="1"/>
          </p:nvPr>
        </p:nvSpPr>
        <p:spPr>
          <a:xfrm>
            <a:off x="782506" y="2906713"/>
            <a:ext cx="84201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1"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Brødtekst, niveau et…"/>
          <p:cNvSpPr txBox="1">
            <a:spLocks noGrp="1"/>
          </p:cNvSpPr>
          <p:nvPr>
            <p:ph type="body" sz="half" idx="1"/>
          </p:nvPr>
        </p:nvSpPr>
        <p:spPr>
          <a:xfrm>
            <a:off x="495300" y="1600200"/>
            <a:ext cx="4375150" cy="4525965"/>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0"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eltekst"/>
          <p:cNvSpPr txBox="1">
            <a:spLocks noGrp="1"/>
          </p:cNvSpPr>
          <p:nvPr>
            <p:ph type="title"/>
          </p:nvPr>
        </p:nvSpPr>
        <p:spPr>
          <a:prstGeom prst="rect">
            <a:avLst/>
          </a:prstGeom>
        </p:spPr>
        <p:txBody>
          <a:bodyPr/>
          <a:lstStyle/>
          <a:p>
            <a:r>
              <a:t>Titeltekst</a:t>
            </a:r>
          </a:p>
        </p:txBody>
      </p:sp>
      <p:sp>
        <p:nvSpPr>
          <p:cNvPr id="48" name="Brødtekst, niveau et…"/>
          <p:cNvSpPr txBox="1">
            <a:spLocks noGrp="1"/>
          </p:cNvSpPr>
          <p:nvPr>
            <p:ph type="body" sz="quarter" idx="1"/>
          </p:nvPr>
        </p:nvSpPr>
        <p:spPr>
          <a:xfrm>
            <a:off x="495300" y="1535112"/>
            <a:ext cx="4376871"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9" name="Text Placeholder 4"/>
          <p:cNvSpPr>
            <a:spLocks noGrp="1"/>
          </p:cNvSpPr>
          <p:nvPr>
            <p:ph type="body" sz="quarter" idx="21"/>
          </p:nvPr>
        </p:nvSpPr>
        <p:spPr>
          <a:xfrm>
            <a:off x="5032111" y="1535112"/>
            <a:ext cx="4378591" cy="639768"/>
          </a:xfrm>
          <a:prstGeom prst="rect">
            <a:avLst/>
          </a:prstGeom>
        </p:spPr>
        <p:txBody>
          <a:bodyPr anchor="b"/>
          <a:lstStyle/>
          <a:p>
            <a:endParaRPr/>
          </a:p>
        </p:txBody>
      </p:sp>
      <p:sp>
        <p:nvSpPr>
          <p:cNvPr id="50"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58"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eltekst"/>
          <p:cNvSpPr txBox="1">
            <a:spLocks noGrp="1"/>
          </p:cNvSpPr>
          <p:nvPr>
            <p:ph type="title"/>
          </p:nvPr>
        </p:nvSpPr>
        <p:spPr>
          <a:xfrm>
            <a:off x="495300" y="273050"/>
            <a:ext cx="3259007" cy="1162050"/>
          </a:xfrm>
          <a:prstGeom prst="rect">
            <a:avLst/>
          </a:prstGeom>
        </p:spPr>
        <p:txBody>
          <a:bodyPr anchor="b"/>
          <a:lstStyle>
            <a:lvl1pPr algn="l">
              <a:defRPr sz="2000" b="1"/>
            </a:lvl1pPr>
          </a:lstStyle>
          <a:p>
            <a:r>
              <a:t>Titeltekst</a:t>
            </a:r>
          </a:p>
        </p:txBody>
      </p:sp>
      <p:sp>
        <p:nvSpPr>
          <p:cNvPr id="73" name="Brødtekst, niveau et…"/>
          <p:cNvSpPr txBox="1">
            <a:spLocks noGrp="1"/>
          </p:cNvSpPr>
          <p:nvPr>
            <p:ph type="body" idx="1"/>
          </p:nvPr>
        </p:nvSpPr>
        <p:spPr>
          <a:xfrm>
            <a:off x="3872970" y="273050"/>
            <a:ext cx="5537730" cy="5853115"/>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74" name="Text Placeholder 3"/>
          <p:cNvSpPr>
            <a:spLocks noGrp="1"/>
          </p:cNvSpPr>
          <p:nvPr>
            <p:ph type="body" sz="half" idx="21"/>
          </p:nvPr>
        </p:nvSpPr>
        <p:spPr>
          <a:xfrm>
            <a:off x="495294" y="1435101"/>
            <a:ext cx="3259015" cy="4691063"/>
          </a:xfrm>
          <a:prstGeom prst="rect">
            <a:avLst/>
          </a:prstGeom>
        </p:spPr>
        <p:txBody>
          <a:bodyPr/>
          <a:lstStyle/>
          <a:p>
            <a:endParaRPr/>
          </a:p>
        </p:txBody>
      </p:sp>
      <p:sp>
        <p:nvSpPr>
          <p:cNvPr id="75"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eltekst"/>
          <p:cNvSpPr txBox="1">
            <a:spLocks noGrp="1"/>
          </p:cNvSpPr>
          <p:nvPr>
            <p:ph type="title"/>
          </p:nvPr>
        </p:nvSpPr>
        <p:spPr>
          <a:xfrm>
            <a:off x="1941645" y="4800600"/>
            <a:ext cx="5943602" cy="566738"/>
          </a:xfrm>
          <a:prstGeom prst="rect">
            <a:avLst/>
          </a:prstGeom>
        </p:spPr>
        <p:txBody>
          <a:bodyPr anchor="b"/>
          <a:lstStyle>
            <a:lvl1pPr algn="l">
              <a:defRPr sz="2000" b="1"/>
            </a:lvl1pPr>
          </a:lstStyle>
          <a:p>
            <a:r>
              <a:t>Titeltekst</a:t>
            </a:r>
          </a:p>
        </p:txBody>
      </p:sp>
      <p:sp>
        <p:nvSpPr>
          <p:cNvPr id="83" name="Picture Placeholder 2"/>
          <p:cNvSpPr>
            <a:spLocks noGrp="1"/>
          </p:cNvSpPr>
          <p:nvPr>
            <p:ph type="pic" sz="half" idx="21"/>
          </p:nvPr>
        </p:nvSpPr>
        <p:spPr>
          <a:xfrm>
            <a:off x="1941645" y="612775"/>
            <a:ext cx="5943602" cy="4114800"/>
          </a:xfrm>
          <a:prstGeom prst="rect">
            <a:avLst/>
          </a:prstGeom>
        </p:spPr>
        <p:txBody>
          <a:bodyPr lIns="91439" tIns="45719" rIns="91439" bIns="45719">
            <a:noAutofit/>
          </a:bodyPr>
          <a:lstStyle/>
          <a:p>
            <a:endParaRPr/>
          </a:p>
        </p:txBody>
      </p:sp>
      <p:sp>
        <p:nvSpPr>
          <p:cNvPr id="84" name="Brødtekst, niveau et…"/>
          <p:cNvSpPr txBox="1">
            <a:spLocks noGrp="1"/>
          </p:cNvSpPr>
          <p:nvPr>
            <p:ph type="body" sz="quarter" idx="1"/>
          </p:nvPr>
        </p:nvSpPr>
        <p:spPr>
          <a:xfrm>
            <a:off x="1941645" y="5367337"/>
            <a:ext cx="5943602"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85"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495300" y="274638"/>
            <a:ext cx="89154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Titeltekst</a:t>
            </a:r>
          </a:p>
        </p:txBody>
      </p:sp>
      <p:sp>
        <p:nvSpPr>
          <p:cNvPr id="3" name="Brødtekst, niveau et…"/>
          <p:cNvSpPr txBox="1">
            <a:spLocks noGrp="1"/>
          </p:cNvSpPr>
          <p:nvPr>
            <p:ph type="body" idx="1"/>
          </p:nvPr>
        </p:nvSpPr>
        <p:spPr>
          <a:xfrm>
            <a:off x="495300" y="1600200"/>
            <a:ext cx="8915400" cy="4525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 name="01"/>
          <p:cNvSpPr txBox="1">
            <a:spLocks noGrp="1"/>
          </p:cNvSpPr>
          <p:nvPr>
            <p:ph type="sldNum" sz="quarter" idx="2"/>
          </p:nvPr>
        </p:nvSpPr>
        <p:spPr>
          <a:xfrm>
            <a:off x="9152081" y="6414763"/>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ggolf.dk/regler-og-eti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anskgolfunion.dk/regelproeve"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randa.org/da-DK/rules-academ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15" descr="Picture 15"/>
          <p:cNvPicPr>
            <a:picLocks noChangeAspect="1"/>
          </p:cNvPicPr>
          <p:nvPr/>
        </p:nvPicPr>
        <p:blipFill>
          <a:blip r:embed="rId3">
            <a:alphaModFix amt="61000"/>
          </a:blip>
          <a:srcRect l="53017" r="17391"/>
          <a:stretch>
            <a:fillRect/>
          </a:stretch>
        </p:blipFill>
        <p:spPr>
          <a:xfrm>
            <a:off x="138807" y="30162"/>
            <a:ext cx="3234412" cy="6797803"/>
          </a:xfrm>
          <a:prstGeom prst="rect">
            <a:avLst/>
          </a:prstGeom>
          <a:ln w="12700">
            <a:miter lim="400000"/>
          </a:ln>
        </p:spPr>
      </p:pic>
      <p:sp>
        <p:nvSpPr>
          <p:cNvPr id="95" name="TextBox 7"/>
          <p:cNvSpPr txBox="1"/>
          <p:nvPr/>
        </p:nvSpPr>
        <p:spPr>
          <a:xfrm>
            <a:off x="162475" y="314760"/>
            <a:ext cx="3187202" cy="415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100" b="1"/>
            </a:pPr>
            <a:r>
              <a:rPr dirty="0"/>
              <a:t>Mentor</a:t>
            </a:r>
            <a:r>
              <a:rPr lang="da-DK" dirty="0"/>
              <a:t>v</a:t>
            </a:r>
            <a:r>
              <a:rPr dirty="0" err="1"/>
              <a:t>ejledning</a:t>
            </a:r>
            <a:r>
              <a:rPr b="0" dirty="0"/>
              <a:t> </a:t>
            </a:r>
          </a:p>
        </p:txBody>
      </p:sp>
      <p:sp>
        <p:nvSpPr>
          <p:cNvPr id="96" name="Rectangle 11"/>
          <p:cNvSpPr txBox="1"/>
          <p:nvPr/>
        </p:nvSpPr>
        <p:spPr>
          <a:xfrm>
            <a:off x="345481" y="640568"/>
            <a:ext cx="2821185" cy="6040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600"/>
            </a:pPr>
            <a:r>
              <a:rPr dirty="0" err="1"/>
              <a:t>Tak</a:t>
            </a:r>
            <a:r>
              <a:rPr dirty="0"/>
              <a:t> for din assistance med at </a:t>
            </a:r>
            <a:r>
              <a:rPr dirty="0" err="1"/>
              <a:t>hjælpe</a:t>
            </a:r>
            <a:r>
              <a:rPr dirty="0"/>
              <a:t> </a:t>
            </a:r>
            <a:r>
              <a:rPr dirty="0" err="1"/>
              <a:t>nye</a:t>
            </a:r>
            <a:r>
              <a:rPr dirty="0"/>
              <a:t> </a:t>
            </a:r>
            <a:r>
              <a:rPr dirty="0" err="1"/>
              <a:t>golfere</a:t>
            </a:r>
            <a:r>
              <a:rPr dirty="0"/>
              <a:t> </a:t>
            </a:r>
            <a:r>
              <a:rPr dirty="0" err="1"/>
              <a:t>til</a:t>
            </a:r>
            <a:r>
              <a:rPr lang="da-DK" dirty="0"/>
              <a:t> </a:t>
            </a:r>
            <a:r>
              <a:rPr dirty="0" err="1"/>
              <a:t>rette</a:t>
            </a:r>
            <a:r>
              <a:rPr dirty="0"/>
              <a:t> der, </a:t>
            </a:r>
            <a:r>
              <a:rPr dirty="0" err="1"/>
              <a:t>hvor</a:t>
            </a:r>
            <a:r>
              <a:rPr dirty="0"/>
              <a:t> </a:t>
            </a:r>
            <a:r>
              <a:rPr dirty="0" err="1"/>
              <a:t>det</a:t>
            </a:r>
            <a:r>
              <a:rPr dirty="0"/>
              <a:t> </a:t>
            </a:r>
            <a:r>
              <a:rPr dirty="0" err="1"/>
              <a:t>er</a:t>
            </a:r>
            <a:r>
              <a:rPr dirty="0"/>
              <a:t> </a:t>
            </a:r>
            <a:r>
              <a:rPr dirty="0" err="1"/>
              <a:t>allervigtigst</a:t>
            </a:r>
            <a:r>
              <a:rPr dirty="0"/>
              <a:t>: </a:t>
            </a:r>
            <a:r>
              <a:rPr dirty="0" err="1"/>
              <a:t>på</a:t>
            </a:r>
            <a:r>
              <a:rPr dirty="0"/>
              <a:t> </a:t>
            </a:r>
            <a:r>
              <a:rPr dirty="0" err="1"/>
              <a:t>golfbanen</a:t>
            </a:r>
            <a:r>
              <a:rPr dirty="0"/>
              <a:t>.</a:t>
            </a:r>
            <a:endParaRPr sz="1500" dirty="0"/>
          </a:p>
          <a:p>
            <a:pPr algn="ctr">
              <a:defRPr sz="1500"/>
            </a:pPr>
            <a:endParaRPr sz="1500" dirty="0"/>
          </a:p>
          <a:p>
            <a:pPr algn="ctr">
              <a:defRPr sz="1600"/>
            </a:pPr>
            <a:r>
              <a:rPr dirty="0" err="1"/>
              <a:t>På</a:t>
            </a:r>
            <a:r>
              <a:rPr dirty="0"/>
              <a:t> </a:t>
            </a:r>
            <a:r>
              <a:rPr dirty="0" err="1"/>
              <a:t>banen</a:t>
            </a:r>
            <a:r>
              <a:rPr dirty="0"/>
              <a:t> </a:t>
            </a:r>
            <a:r>
              <a:rPr dirty="0" err="1"/>
              <a:t>kan</a:t>
            </a:r>
            <a:r>
              <a:rPr dirty="0"/>
              <a:t> du </a:t>
            </a:r>
            <a:r>
              <a:rPr dirty="0" err="1"/>
              <a:t>være</a:t>
            </a:r>
            <a:r>
              <a:rPr dirty="0"/>
              <a:t> </a:t>
            </a:r>
            <a:r>
              <a:rPr dirty="0" err="1"/>
              <a:t>det</a:t>
            </a:r>
            <a:r>
              <a:rPr dirty="0"/>
              <a:t> </a:t>
            </a:r>
            <a:r>
              <a:rPr dirty="0" err="1"/>
              <a:t>gode</a:t>
            </a:r>
            <a:r>
              <a:rPr dirty="0"/>
              <a:t> </a:t>
            </a:r>
            <a:r>
              <a:rPr dirty="0" err="1"/>
              <a:t>eksempel</a:t>
            </a:r>
            <a:r>
              <a:rPr dirty="0"/>
              <a:t>, der </a:t>
            </a:r>
            <a:r>
              <a:rPr dirty="0" err="1"/>
              <a:t>hjælper</a:t>
            </a:r>
            <a:r>
              <a:rPr dirty="0"/>
              <a:t> med </a:t>
            </a:r>
            <a:r>
              <a:rPr dirty="0" err="1"/>
              <a:t>forståelse</a:t>
            </a:r>
            <a:r>
              <a:rPr dirty="0"/>
              <a:t> </a:t>
            </a:r>
            <a:r>
              <a:rPr dirty="0" err="1"/>
              <a:t>og</a:t>
            </a:r>
            <a:r>
              <a:rPr dirty="0"/>
              <a:t> </a:t>
            </a:r>
            <a:r>
              <a:rPr dirty="0" err="1"/>
              <a:t>efterlevelse</a:t>
            </a:r>
            <a:r>
              <a:rPr dirty="0"/>
              <a:t> </a:t>
            </a:r>
            <a:r>
              <a:rPr dirty="0" err="1"/>
              <a:t>af</a:t>
            </a:r>
            <a:r>
              <a:rPr dirty="0"/>
              <a:t> de </a:t>
            </a:r>
            <a:r>
              <a:rPr dirty="0" err="1"/>
              <a:t>vigtigste</a:t>
            </a:r>
            <a:r>
              <a:rPr dirty="0"/>
              <a:t> </a:t>
            </a:r>
            <a:r>
              <a:rPr dirty="0" err="1"/>
              <a:t>golfregler</a:t>
            </a:r>
            <a:r>
              <a:rPr dirty="0"/>
              <a:t>, </a:t>
            </a:r>
            <a:r>
              <a:rPr dirty="0" err="1"/>
              <a:t>etikette</a:t>
            </a:r>
            <a:r>
              <a:rPr dirty="0"/>
              <a:t> </a:t>
            </a:r>
            <a:r>
              <a:rPr dirty="0" err="1"/>
              <a:t>og</a:t>
            </a:r>
            <a:r>
              <a:rPr dirty="0"/>
              <a:t> </a:t>
            </a:r>
            <a:r>
              <a:rPr dirty="0" err="1"/>
              <a:t>godt</a:t>
            </a:r>
            <a:r>
              <a:rPr dirty="0"/>
              <a:t> tempo.</a:t>
            </a:r>
            <a:endParaRPr sz="1500" dirty="0"/>
          </a:p>
          <a:p>
            <a:pPr algn="ctr">
              <a:defRPr sz="1500"/>
            </a:pPr>
            <a:endParaRPr sz="1500" dirty="0"/>
          </a:p>
          <a:p>
            <a:pPr algn="ctr">
              <a:defRPr sz="1600"/>
            </a:pPr>
            <a:r>
              <a:rPr dirty="0"/>
              <a:t>Du </a:t>
            </a:r>
            <a:r>
              <a:rPr dirty="0" err="1"/>
              <a:t>skal</a:t>
            </a:r>
            <a:r>
              <a:rPr dirty="0"/>
              <a:t> </a:t>
            </a:r>
            <a:r>
              <a:rPr dirty="0" err="1"/>
              <a:t>ikke</a:t>
            </a:r>
            <a:r>
              <a:rPr dirty="0"/>
              <a:t> </a:t>
            </a:r>
            <a:r>
              <a:rPr dirty="0" err="1"/>
              <a:t>undervise</a:t>
            </a:r>
            <a:r>
              <a:rPr dirty="0"/>
              <a:t> </a:t>
            </a:r>
            <a:r>
              <a:rPr dirty="0" err="1"/>
              <a:t>i</a:t>
            </a:r>
            <a:r>
              <a:rPr dirty="0"/>
              <a:t> </a:t>
            </a:r>
            <a:r>
              <a:rPr dirty="0" err="1"/>
              <a:t>svingteknik</a:t>
            </a:r>
            <a:r>
              <a:rPr dirty="0"/>
              <a:t>.</a:t>
            </a:r>
            <a:endParaRPr sz="1500" dirty="0"/>
          </a:p>
          <a:p>
            <a:pPr algn="ctr">
              <a:defRPr sz="1600"/>
            </a:pPr>
            <a:r>
              <a:rPr dirty="0"/>
              <a:t> </a:t>
            </a:r>
            <a:r>
              <a:rPr dirty="0" err="1"/>
              <a:t>Det</a:t>
            </a:r>
            <a:r>
              <a:rPr dirty="0"/>
              <a:t> </a:t>
            </a:r>
            <a:r>
              <a:rPr dirty="0" err="1"/>
              <a:t>er</a:t>
            </a:r>
            <a:r>
              <a:rPr dirty="0"/>
              <a:t> </a:t>
            </a:r>
            <a:r>
              <a:rPr dirty="0" err="1"/>
              <a:t>pro’ernes</a:t>
            </a:r>
            <a:r>
              <a:rPr dirty="0"/>
              <a:t> </a:t>
            </a:r>
            <a:r>
              <a:rPr dirty="0" err="1"/>
              <a:t>opgave</a:t>
            </a:r>
            <a:r>
              <a:rPr dirty="0"/>
              <a:t>.</a:t>
            </a:r>
            <a:endParaRPr sz="1500" dirty="0"/>
          </a:p>
          <a:p>
            <a:pPr algn="ctr">
              <a:defRPr sz="1500"/>
            </a:pPr>
            <a:endParaRPr sz="1500" dirty="0"/>
          </a:p>
          <a:p>
            <a:pPr algn="ctr">
              <a:defRPr sz="1500"/>
            </a:pPr>
            <a:endParaRPr sz="1500" dirty="0"/>
          </a:p>
          <a:p>
            <a:pPr algn="ctr">
              <a:defRPr sz="1600"/>
            </a:pPr>
            <a:r>
              <a:rPr dirty="0"/>
              <a:t>Du </a:t>
            </a:r>
            <a:r>
              <a:rPr dirty="0" err="1"/>
              <a:t>behøver</a:t>
            </a:r>
            <a:r>
              <a:rPr dirty="0"/>
              <a:t> </a:t>
            </a:r>
            <a:r>
              <a:rPr dirty="0" err="1"/>
              <a:t>ikke</a:t>
            </a:r>
            <a:r>
              <a:rPr dirty="0"/>
              <a:t> </a:t>
            </a:r>
            <a:r>
              <a:rPr lang="da-DK" dirty="0"/>
              <a:t>at </a:t>
            </a:r>
            <a:r>
              <a:rPr dirty="0" err="1"/>
              <a:t>være</a:t>
            </a:r>
            <a:r>
              <a:rPr dirty="0"/>
              <a:t> </a:t>
            </a:r>
            <a:r>
              <a:rPr dirty="0" err="1"/>
              <a:t>en</a:t>
            </a:r>
            <a:r>
              <a:rPr dirty="0"/>
              <a:t> guru </a:t>
            </a:r>
            <a:r>
              <a:rPr dirty="0" err="1"/>
              <a:t>mht</a:t>
            </a:r>
            <a:r>
              <a:rPr dirty="0"/>
              <a:t>. </a:t>
            </a:r>
            <a:r>
              <a:rPr dirty="0" err="1"/>
              <a:t>regler</a:t>
            </a:r>
            <a:r>
              <a:rPr dirty="0"/>
              <a:t>, men du </a:t>
            </a:r>
            <a:r>
              <a:rPr dirty="0" err="1"/>
              <a:t>skal</a:t>
            </a:r>
            <a:r>
              <a:rPr dirty="0"/>
              <a:t> </a:t>
            </a:r>
            <a:r>
              <a:rPr dirty="0" err="1"/>
              <a:t>kunne</a:t>
            </a:r>
            <a:r>
              <a:rPr dirty="0"/>
              <a:t> de </a:t>
            </a:r>
            <a:r>
              <a:rPr dirty="0" err="1"/>
              <a:t>vigtigste</a:t>
            </a:r>
            <a:r>
              <a:rPr dirty="0"/>
              <a:t> for at </a:t>
            </a:r>
            <a:r>
              <a:rPr dirty="0" err="1"/>
              <a:t>lære</a:t>
            </a:r>
            <a:r>
              <a:rPr dirty="0"/>
              <a:t> de </a:t>
            </a:r>
            <a:r>
              <a:rPr dirty="0" err="1"/>
              <a:t>nye</a:t>
            </a:r>
            <a:r>
              <a:rPr dirty="0"/>
              <a:t> </a:t>
            </a:r>
            <a:r>
              <a:rPr dirty="0" err="1"/>
              <a:t>golfere</a:t>
            </a:r>
            <a:r>
              <a:rPr dirty="0"/>
              <a:t> </a:t>
            </a:r>
            <a:r>
              <a:rPr dirty="0" err="1"/>
              <a:t>en</a:t>
            </a:r>
            <a:r>
              <a:rPr dirty="0"/>
              <a:t> </a:t>
            </a:r>
            <a:r>
              <a:rPr dirty="0" err="1"/>
              <a:t>sikker</a:t>
            </a:r>
            <a:r>
              <a:rPr dirty="0"/>
              <a:t> </a:t>
            </a:r>
            <a:r>
              <a:rPr dirty="0" err="1"/>
              <a:t>spilafvikling</a:t>
            </a:r>
            <a:r>
              <a:rPr dirty="0"/>
              <a:t> </a:t>
            </a:r>
            <a:r>
              <a:rPr dirty="0" err="1"/>
              <a:t>og</a:t>
            </a:r>
            <a:r>
              <a:rPr dirty="0"/>
              <a:t> et </a:t>
            </a:r>
            <a:r>
              <a:rPr dirty="0" err="1"/>
              <a:t>godt</a:t>
            </a:r>
            <a:r>
              <a:rPr dirty="0"/>
              <a:t> flow.</a:t>
            </a:r>
            <a:endParaRPr sz="1500" dirty="0"/>
          </a:p>
          <a:p>
            <a:pPr algn="ctr">
              <a:defRPr sz="1600"/>
            </a:pPr>
            <a:r>
              <a:rPr dirty="0" err="1"/>
              <a:t>Evt</a:t>
            </a:r>
            <a:r>
              <a:rPr dirty="0"/>
              <a:t>. </a:t>
            </a:r>
            <a:r>
              <a:rPr dirty="0" err="1"/>
              <a:t>spidsfindige</a:t>
            </a:r>
            <a:r>
              <a:rPr dirty="0"/>
              <a:t> </a:t>
            </a:r>
            <a:r>
              <a:rPr dirty="0" err="1"/>
              <a:t>regelspørgsmål</a:t>
            </a:r>
            <a:r>
              <a:rPr dirty="0"/>
              <a:t> </a:t>
            </a:r>
            <a:r>
              <a:rPr dirty="0" err="1"/>
              <a:t>kan</a:t>
            </a:r>
            <a:r>
              <a:rPr dirty="0"/>
              <a:t> du </a:t>
            </a:r>
            <a:r>
              <a:rPr dirty="0" err="1"/>
              <a:t>tage</a:t>
            </a:r>
            <a:r>
              <a:rPr dirty="0"/>
              <a:t> med </a:t>
            </a:r>
            <a:r>
              <a:rPr dirty="0" err="1"/>
              <a:t>ind</a:t>
            </a:r>
            <a:r>
              <a:rPr dirty="0"/>
              <a:t> </a:t>
            </a:r>
            <a:r>
              <a:rPr dirty="0" err="1"/>
              <a:t>til</a:t>
            </a:r>
            <a:r>
              <a:rPr dirty="0"/>
              <a:t> </a:t>
            </a:r>
            <a:r>
              <a:rPr dirty="0" err="1"/>
              <a:t>diskussion</a:t>
            </a:r>
            <a:r>
              <a:rPr dirty="0"/>
              <a:t> </a:t>
            </a:r>
            <a:r>
              <a:rPr dirty="0" err="1"/>
              <a:t>i</a:t>
            </a:r>
            <a:r>
              <a:rPr dirty="0"/>
              <a:t> </a:t>
            </a:r>
            <a:r>
              <a:rPr dirty="0" err="1"/>
              <a:t>baren</a:t>
            </a:r>
            <a:r>
              <a:rPr dirty="0"/>
              <a:t>.</a:t>
            </a:r>
          </a:p>
        </p:txBody>
      </p:sp>
      <p:pic>
        <p:nvPicPr>
          <p:cNvPr id="97" name="Picture 4" descr="Picture 4"/>
          <p:cNvPicPr>
            <a:picLocks noChangeAspect="1"/>
          </p:cNvPicPr>
          <p:nvPr/>
        </p:nvPicPr>
        <p:blipFill>
          <a:blip r:embed="rId4"/>
          <a:srcRect l="12639" r="53063"/>
          <a:stretch>
            <a:fillRect/>
          </a:stretch>
        </p:blipFill>
        <p:spPr>
          <a:xfrm>
            <a:off x="6586669" y="95841"/>
            <a:ext cx="3187067" cy="6666449"/>
          </a:xfrm>
          <a:prstGeom prst="rect">
            <a:avLst/>
          </a:prstGeom>
          <a:ln w="12700">
            <a:miter lim="400000"/>
          </a:ln>
        </p:spPr>
      </p:pic>
      <p:sp>
        <p:nvSpPr>
          <p:cNvPr id="98" name="Rectangle 11"/>
          <p:cNvSpPr txBox="1"/>
          <p:nvPr/>
        </p:nvSpPr>
        <p:spPr>
          <a:xfrm>
            <a:off x="3527094" y="1899011"/>
            <a:ext cx="2965345" cy="1877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700"/>
            </a:pPr>
            <a:endParaRPr dirty="0"/>
          </a:p>
          <a:p>
            <a:pPr algn="ctr">
              <a:defRPr sz="1700"/>
            </a:pPr>
            <a:endParaRPr dirty="0"/>
          </a:p>
          <a:p>
            <a:pPr algn="ctr">
              <a:defRPr sz="1600"/>
            </a:pPr>
            <a:r>
              <a:rPr dirty="0" err="1"/>
              <a:t>Hvis</a:t>
            </a:r>
            <a:r>
              <a:rPr dirty="0"/>
              <a:t> du </a:t>
            </a:r>
            <a:r>
              <a:rPr dirty="0" err="1"/>
              <a:t>har</a:t>
            </a:r>
            <a:r>
              <a:rPr dirty="0"/>
              <a:t> </a:t>
            </a:r>
            <a:r>
              <a:rPr dirty="0" err="1"/>
              <a:t>spørgsmål</a:t>
            </a:r>
            <a:r>
              <a:rPr dirty="0"/>
              <a:t> </a:t>
            </a:r>
            <a:r>
              <a:rPr dirty="0" err="1"/>
              <a:t>eller</a:t>
            </a:r>
            <a:r>
              <a:rPr dirty="0"/>
              <a:t> </a:t>
            </a:r>
            <a:r>
              <a:rPr dirty="0" err="1"/>
              <a:t>er</a:t>
            </a:r>
            <a:r>
              <a:rPr dirty="0"/>
              <a:t> </a:t>
            </a:r>
            <a:r>
              <a:rPr dirty="0" err="1"/>
              <a:t>i</a:t>
            </a:r>
            <a:r>
              <a:rPr dirty="0"/>
              <a:t> </a:t>
            </a:r>
            <a:r>
              <a:rPr dirty="0" err="1"/>
              <a:t>tvivl</a:t>
            </a:r>
            <a:r>
              <a:rPr dirty="0"/>
              <a:t> om </a:t>
            </a:r>
            <a:r>
              <a:rPr dirty="0" err="1"/>
              <a:t>noget</a:t>
            </a:r>
            <a:r>
              <a:rPr dirty="0"/>
              <a:t> </a:t>
            </a:r>
            <a:r>
              <a:rPr dirty="0" err="1"/>
              <a:t>kan</a:t>
            </a:r>
            <a:r>
              <a:rPr dirty="0"/>
              <a:t> du </a:t>
            </a:r>
            <a:r>
              <a:rPr dirty="0" err="1"/>
              <a:t>altid</a:t>
            </a:r>
            <a:r>
              <a:rPr dirty="0"/>
              <a:t> </a:t>
            </a:r>
            <a:r>
              <a:rPr dirty="0" err="1"/>
              <a:t>spørge</a:t>
            </a:r>
            <a:r>
              <a:rPr dirty="0"/>
              <a:t> </a:t>
            </a:r>
            <a:r>
              <a:rPr dirty="0" err="1"/>
              <a:t>turneringsledelsen</a:t>
            </a:r>
            <a:r>
              <a:rPr dirty="0"/>
              <a:t> </a:t>
            </a:r>
            <a:r>
              <a:rPr dirty="0" err="1"/>
              <a:t>eller</a:t>
            </a:r>
            <a:r>
              <a:rPr dirty="0"/>
              <a:t> </a:t>
            </a:r>
            <a:r>
              <a:rPr dirty="0" err="1"/>
              <a:t>skrive</a:t>
            </a:r>
            <a:r>
              <a:rPr dirty="0"/>
              <a:t> </a:t>
            </a:r>
            <a:r>
              <a:rPr dirty="0" err="1"/>
              <a:t>til</a:t>
            </a:r>
            <a:r>
              <a:rPr dirty="0"/>
              <a:t>:</a:t>
            </a:r>
            <a:endParaRPr sz="1700" dirty="0"/>
          </a:p>
          <a:p>
            <a:pPr algn="ctr">
              <a:defRPr sz="1700" u="sng">
                <a:solidFill>
                  <a:srgbClr val="0000FF"/>
                </a:solidFill>
                <a:uFill>
                  <a:solidFill>
                    <a:srgbClr val="0000FF"/>
                  </a:solidFill>
                </a:uFill>
              </a:defRPr>
            </a:pPr>
            <a:endParaRPr sz="1700" dirty="0"/>
          </a:p>
          <a:p>
            <a:pPr algn="ctr">
              <a:defRPr sz="1700" u="sng">
                <a:solidFill>
                  <a:srgbClr val="0000FF"/>
                </a:solidFill>
                <a:uFill>
                  <a:solidFill>
                    <a:srgbClr val="0000FF"/>
                  </a:solidFill>
                </a:uFill>
              </a:defRPr>
            </a:pPr>
            <a:r>
              <a:rPr lang="da-DK" sz="1700" u="sng" dirty="0"/>
              <a:t>kaninklubben@furesoegolf.dk</a:t>
            </a:r>
            <a:endParaRPr sz="1600" dirty="0">
              <a:hlinkClick r:id="rId5"/>
            </a:endParaRPr>
          </a:p>
        </p:txBody>
      </p:sp>
      <p:sp>
        <p:nvSpPr>
          <p:cNvPr id="99" name="Rectangle 11"/>
          <p:cNvSpPr txBox="1"/>
          <p:nvPr/>
        </p:nvSpPr>
        <p:spPr>
          <a:xfrm>
            <a:off x="6889884" y="277690"/>
            <a:ext cx="2580483" cy="1329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600"/>
            </a:pPr>
            <a:r>
              <a:t>Det skal være sjovt at lære golfspillet.</a:t>
            </a:r>
            <a:endParaRPr sz="1700"/>
          </a:p>
          <a:p>
            <a:pPr algn="ctr">
              <a:defRPr sz="1700"/>
            </a:pPr>
            <a:endParaRPr sz="1700"/>
          </a:p>
          <a:p>
            <a:pPr algn="ctr">
              <a:defRPr sz="1600"/>
            </a:pPr>
            <a:r>
              <a:t>Vær positiv, venlig og øs af din erfaring.</a:t>
            </a:r>
          </a:p>
        </p:txBody>
      </p:sp>
      <p:pic>
        <p:nvPicPr>
          <p:cNvPr id="100" name="Picture 6" descr="Picture 6"/>
          <p:cNvPicPr>
            <a:picLocks noChangeAspect="1"/>
          </p:cNvPicPr>
          <p:nvPr/>
        </p:nvPicPr>
        <p:blipFill>
          <a:blip r:embed="rId6"/>
          <a:srcRect l="3384" r="4994"/>
          <a:stretch>
            <a:fillRect/>
          </a:stretch>
        </p:blipFill>
        <p:spPr>
          <a:xfrm>
            <a:off x="3527091" y="91074"/>
            <a:ext cx="3002238" cy="1626093"/>
          </a:xfrm>
          <a:prstGeom prst="rect">
            <a:avLst/>
          </a:prstGeom>
          <a:ln w="12700">
            <a:miter lim="400000"/>
          </a:ln>
        </p:spPr>
      </p:pic>
      <p:sp>
        <p:nvSpPr>
          <p:cNvPr id="2" name="Pladsholder til slidenummer 1"/>
          <p:cNvSpPr>
            <a:spLocks noGrp="1"/>
          </p:cNvSpPr>
          <p:nvPr>
            <p:ph type="sldNum" sz="quarter" idx="2"/>
          </p:nvPr>
        </p:nvSpPr>
        <p:spPr/>
        <p:txBody>
          <a:bodyPr/>
          <a:lstStyle/>
          <a:p>
            <a:fld id="{86CB4B4D-7CA3-9044-876B-883B54F8677D}" type="slidenum">
              <a:rPr lang="da-DK" smtClean="0"/>
              <a:t>1</a:t>
            </a:fld>
            <a:endParaRPr lang="da-DK"/>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5" descr="Picture 5"/>
          <p:cNvPicPr>
            <a:picLocks noChangeAspect="1"/>
          </p:cNvPicPr>
          <p:nvPr/>
        </p:nvPicPr>
        <p:blipFill>
          <a:blip r:embed="rId2"/>
          <a:stretch>
            <a:fillRect/>
          </a:stretch>
        </p:blipFill>
        <p:spPr>
          <a:xfrm>
            <a:off x="6559714" y="153412"/>
            <a:ext cx="2628795" cy="1735005"/>
          </a:xfrm>
          <a:prstGeom prst="rect">
            <a:avLst/>
          </a:prstGeom>
          <a:ln w="12700">
            <a:miter lim="400000"/>
          </a:ln>
        </p:spPr>
      </p:pic>
      <p:sp>
        <p:nvSpPr>
          <p:cNvPr id="132" name="Strafområder…"/>
          <p:cNvSpPr txBox="1">
            <a:spLocks noGrp="1"/>
          </p:cNvSpPr>
          <p:nvPr>
            <p:ph type="body" idx="1"/>
          </p:nvPr>
        </p:nvSpPr>
        <p:spPr>
          <a:xfrm>
            <a:off x="318115" y="1075261"/>
            <a:ext cx="7889824" cy="5540883"/>
          </a:xfrm>
          <a:prstGeom prst="rect">
            <a:avLst/>
          </a:prstGeom>
        </p:spPr>
        <p:txBody>
          <a:bodyPr/>
          <a:lstStyle/>
          <a:p>
            <a:pPr marL="271145" lvl="1" indent="-271145" defTabSz="182879">
              <a:spcBef>
                <a:spcPts val="300"/>
              </a:spcBef>
              <a:buSzTx/>
              <a:buNone/>
              <a:defRPr sz="1600" b="1"/>
            </a:pPr>
            <a:r>
              <a:rPr dirty="0"/>
              <a:t>Out of Bounds - </a:t>
            </a:r>
            <a:r>
              <a:rPr dirty="0" err="1"/>
              <a:t>eller</a:t>
            </a:r>
            <a:r>
              <a:rPr dirty="0"/>
              <a:t> bold </a:t>
            </a:r>
            <a:r>
              <a:rPr dirty="0" err="1"/>
              <a:t>på</a:t>
            </a:r>
            <a:r>
              <a:rPr dirty="0"/>
              <a:t> </a:t>
            </a:r>
            <a:r>
              <a:rPr dirty="0" err="1"/>
              <a:t>banen</a:t>
            </a:r>
            <a:r>
              <a:rPr dirty="0"/>
              <a:t>, men </a:t>
            </a:r>
            <a:r>
              <a:rPr dirty="0" err="1"/>
              <a:t>ikke</a:t>
            </a:r>
            <a:r>
              <a:rPr dirty="0"/>
              <a:t> </a:t>
            </a:r>
            <a:r>
              <a:rPr dirty="0" err="1"/>
              <a:t>fundet</a:t>
            </a:r>
            <a:r>
              <a:rPr dirty="0"/>
              <a:t> (regel 18)</a:t>
            </a:r>
          </a:p>
          <a:p>
            <a:pPr marL="285750" lvl="3" indent="-285750" defTabSz="182879">
              <a:spcBef>
                <a:spcPts val="300"/>
              </a:spcBef>
              <a:buChar char="•"/>
              <a:defRPr sz="1600"/>
            </a:pPr>
            <a:r>
              <a:rPr dirty="0" err="1"/>
              <a:t>Tvivl</a:t>
            </a:r>
            <a:r>
              <a:rPr dirty="0"/>
              <a:t> om den </a:t>
            </a:r>
            <a:r>
              <a:rPr dirty="0" err="1"/>
              <a:t>er</a:t>
            </a:r>
            <a:r>
              <a:rPr dirty="0"/>
              <a:t> </a:t>
            </a:r>
            <a:r>
              <a:rPr dirty="0" err="1"/>
              <a:t>ude</a:t>
            </a:r>
            <a:r>
              <a:rPr dirty="0"/>
              <a:t> </a:t>
            </a:r>
            <a:r>
              <a:rPr dirty="0" err="1"/>
              <a:t>eller</a:t>
            </a:r>
            <a:r>
              <a:rPr dirty="0"/>
              <a:t> </a:t>
            </a:r>
            <a:r>
              <a:rPr dirty="0" err="1"/>
              <a:t>mistet</a:t>
            </a:r>
            <a:r>
              <a:rPr dirty="0"/>
              <a:t> – sig "</a:t>
            </a:r>
            <a:r>
              <a:rPr dirty="0" err="1"/>
              <a:t>jeg</a:t>
            </a:r>
            <a:r>
              <a:rPr dirty="0"/>
              <a:t> spiller </a:t>
            </a:r>
            <a:r>
              <a:rPr dirty="0" err="1"/>
              <a:t>en</a:t>
            </a:r>
            <a:r>
              <a:rPr dirty="0"/>
              <a:t> </a:t>
            </a:r>
            <a:r>
              <a:rPr dirty="0" err="1"/>
              <a:t>provisorisk</a:t>
            </a:r>
            <a:r>
              <a:rPr dirty="0"/>
              <a:t> bold"</a:t>
            </a:r>
            <a:endParaRPr sz="1500" dirty="0"/>
          </a:p>
          <a:p>
            <a:pPr marL="285750" lvl="3" indent="-285750" defTabSz="182879">
              <a:spcBef>
                <a:spcPts val="300"/>
              </a:spcBef>
              <a:buChar char="•"/>
              <a:defRPr sz="1600"/>
            </a:pPr>
            <a:r>
              <a:rPr lang="da-DK" dirty="0"/>
              <a:t>P</a:t>
            </a:r>
            <a:r>
              <a:rPr dirty="0" err="1"/>
              <a:t>rovisorisk</a:t>
            </a:r>
            <a:r>
              <a:rPr dirty="0"/>
              <a:t> bold </a:t>
            </a:r>
            <a:r>
              <a:rPr dirty="0" err="1"/>
              <a:t>spilles</a:t>
            </a:r>
            <a:r>
              <a:rPr dirty="0"/>
              <a:t> </a:t>
            </a:r>
            <a:r>
              <a:rPr dirty="0" err="1"/>
              <a:t>fra</a:t>
            </a:r>
            <a:r>
              <a:rPr dirty="0"/>
              <a:t> "</a:t>
            </a:r>
            <a:r>
              <a:rPr dirty="0" err="1"/>
              <a:t>forrige</a:t>
            </a:r>
            <a:r>
              <a:rPr dirty="0"/>
              <a:t> </a:t>
            </a:r>
            <a:r>
              <a:rPr dirty="0" err="1"/>
              <a:t>sted</a:t>
            </a:r>
            <a:r>
              <a:rPr dirty="0"/>
              <a:t>"</a:t>
            </a:r>
            <a:endParaRPr sz="1500" dirty="0"/>
          </a:p>
          <a:p>
            <a:pPr marL="285750" lvl="3" indent="-285750" defTabSz="182879">
              <a:spcBef>
                <a:spcPts val="300"/>
              </a:spcBef>
              <a:buChar char="•"/>
              <a:defRPr sz="1600"/>
            </a:pPr>
            <a:r>
              <a:rPr dirty="0" err="1"/>
              <a:t>Hvis</a:t>
            </a:r>
            <a:r>
              <a:rPr dirty="0"/>
              <a:t> </a:t>
            </a:r>
            <a:r>
              <a:rPr dirty="0" err="1"/>
              <a:t>ingen</a:t>
            </a:r>
            <a:r>
              <a:rPr dirty="0"/>
              <a:t> </a:t>
            </a:r>
            <a:r>
              <a:rPr dirty="0" err="1"/>
              <a:t>provisorisk</a:t>
            </a:r>
            <a:r>
              <a:rPr dirty="0"/>
              <a:t> </a:t>
            </a:r>
            <a:r>
              <a:rPr lang="da-DK" dirty="0"/>
              <a:t>bold </a:t>
            </a:r>
            <a:r>
              <a:rPr dirty="0" err="1"/>
              <a:t>er</a:t>
            </a:r>
            <a:r>
              <a:rPr dirty="0"/>
              <a:t> </a:t>
            </a:r>
            <a:r>
              <a:rPr dirty="0" err="1"/>
              <a:t>spillet</a:t>
            </a:r>
            <a:r>
              <a:rPr dirty="0"/>
              <a:t> - tag 2 </a:t>
            </a:r>
            <a:r>
              <a:rPr dirty="0" err="1"/>
              <a:t>strafslag</a:t>
            </a:r>
            <a:r>
              <a:rPr dirty="0"/>
              <a:t> </a:t>
            </a:r>
            <a:r>
              <a:rPr dirty="0" err="1"/>
              <a:t>og</a:t>
            </a:r>
            <a:r>
              <a:rPr dirty="0"/>
              <a:t> drop </a:t>
            </a:r>
            <a:r>
              <a:rPr dirty="0" err="1"/>
              <a:t>ind</a:t>
            </a:r>
            <a:r>
              <a:rPr dirty="0"/>
              <a:t> </a:t>
            </a:r>
            <a:r>
              <a:rPr dirty="0" err="1"/>
              <a:t>på</a:t>
            </a:r>
            <a:r>
              <a:rPr dirty="0"/>
              <a:t> fairway </a:t>
            </a:r>
            <a:r>
              <a:rPr dirty="0" err="1"/>
              <a:t>eller</a:t>
            </a:r>
            <a:r>
              <a:rPr dirty="0"/>
              <a:t> </a:t>
            </a:r>
            <a:r>
              <a:rPr dirty="0" err="1"/>
              <a:t>punktet</a:t>
            </a:r>
            <a:r>
              <a:rPr dirty="0"/>
              <a:t> for </a:t>
            </a:r>
            <a:r>
              <a:rPr dirty="0" err="1"/>
              <a:t>formodet</a:t>
            </a:r>
            <a:r>
              <a:rPr dirty="0"/>
              <a:t> </a:t>
            </a:r>
            <a:r>
              <a:rPr dirty="0" err="1"/>
              <a:t>bortkomst</a:t>
            </a:r>
            <a:r>
              <a:rPr dirty="0"/>
              <a:t> </a:t>
            </a:r>
            <a:r>
              <a:rPr dirty="0" err="1"/>
              <a:t>ifølge</a:t>
            </a:r>
            <a:r>
              <a:rPr dirty="0"/>
              <a:t> </a:t>
            </a:r>
            <a:r>
              <a:rPr dirty="0" err="1"/>
              <a:t>lokal</a:t>
            </a:r>
            <a:r>
              <a:rPr dirty="0"/>
              <a:t> regel E5</a:t>
            </a:r>
          </a:p>
          <a:p>
            <a:pPr marL="285750" lvl="3" indent="-285750" defTabSz="182879">
              <a:spcBef>
                <a:spcPts val="300"/>
              </a:spcBef>
              <a:buChar char="•"/>
              <a:defRPr sz="1600"/>
            </a:pPr>
            <a:r>
              <a:rPr dirty="0"/>
              <a:t>(I </a:t>
            </a:r>
            <a:r>
              <a:rPr dirty="0" err="1"/>
              <a:t>Kaninturnering</a:t>
            </a:r>
            <a:r>
              <a:rPr dirty="0"/>
              <a:t> </a:t>
            </a:r>
            <a:r>
              <a:rPr dirty="0" err="1"/>
              <a:t>går</a:t>
            </a:r>
            <a:r>
              <a:rPr dirty="0"/>
              <a:t> vi IKKE </a:t>
            </a:r>
            <a:r>
              <a:rPr dirty="0" err="1"/>
              <a:t>tilbage</a:t>
            </a:r>
            <a:r>
              <a:rPr dirty="0"/>
              <a:t>, men </a:t>
            </a:r>
            <a:r>
              <a:rPr dirty="0" err="1"/>
              <a:t>bruger</a:t>
            </a:r>
            <a:r>
              <a:rPr dirty="0"/>
              <a:t> regel E5)</a:t>
            </a:r>
          </a:p>
          <a:p>
            <a:pPr marL="271145" lvl="1" indent="-271145" defTabSz="182879">
              <a:spcBef>
                <a:spcPts val="300"/>
              </a:spcBef>
              <a:buSzTx/>
              <a:buNone/>
              <a:defRPr sz="1600" b="1"/>
            </a:pPr>
            <a:endParaRPr dirty="0"/>
          </a:p>
          <a:p>
            <a:pPr marL="271145" lvl="1" indent="-271145" defTabSz="182879">
              <a:spcBef>
                <a:spcPts val="300"/>
              </a:spcBef>
              <a:buSzTx/>
              <a:buNone/>
              <a:defRPr sz="1600" b="1"/>
            </a:pPr>
            <a:r>
              <a:rPr dirty="0"/>
              <a:t>Bolden </a:t>
            </a:r>
            <a:r>
              <a:rPr dirty="0" err="1"/>
              <a:t>erklæres</a:t>
            </a:r>
            <a:r>
              <a:rPr dirty="0"/>
              <a:t> </a:t>
            </a:r>
            <a:r>
              <a:rPr dirty="0" err="1"/>
              <a:t>uspillelig</a:t>
            </a:r>
            <a:r>
              <a:rPr dirty="0"/>
              <a:t> (regel 19)</a:t>
            </a:r>
          </a:p>
          <a:p>
            <a:pPr marL="271145" lvl="3" indent="-271145" defTabSz="182879">
              <a:spcBef>
                <a:spcPts val="300"/>
              </a:spcBef>
              <a:buFontTx/>
              <a:buChar char="•"/>
              <a:defRPr sz="1600"/>
            </a:pPr>
            <a:r>
              <a:rPr dirty="0" err="1"/>
              <a:t>Hvornår</a:t>
            </a:r>
            <a:r>
              <a:rPr dirty="0"/>
              <a:t> </a:t>
            </a:r>
            <a:r>
              <a:rPr dirty="0" err="1"/>
              <a:t>må</a:t>
            </a:r>
            <a:r>
              <a:rPr dirty="0"/>
              <a:t> man </a:t>
            </a:r>
            <a:r>
              <a:rPr dirty="0" err="1"/>
              <a:t>det</a:t>
            </a:r>
            <a:r>
              <a:rPr dirty="0"/>
              <a:t>?</a:t>
            </a:r>
            <a:endParaRPr sz="1500" dirty="0"/>
          </a:p>
          <a:p>
            <a:pPr marL="271145" lvl="3" indent="-271145" defTabSz="182879">
              <a:spcBef>
                <a:spcPts val="300"/>
              </a:spcBef>
              <a:buFontTx/>
              <a:buChar char="•"/>
              <a:defRPr sz="1600"/>
            </a:pPr>
            <a:r>
              <a:rPr dirty="0"/>
              <a:t>I </a:t>
            </a:r>
            <a:r>
              <a:rPr dirty="0" err="1"/>
              <a:t>det</a:t>
            </a:r>
            <a:r>
              <a:rPr dirty="0"/>
              <a:t> </a:t>
            </a:r>
            <a:r>
              <a:rPr dirty="0" err="1"/>
              <a:t>generelle</a:t>
            </a:r>
            <a:r>
              <a:rPr dirty="0"/>
              <a:t> </a:t>
            </a:r>
            <a:r>
              <a:rPr dirty="0" err="1"/>
              <a:t>område</a:t>
            </a:r>
            <a:r>
              <a:rPr dirty="0"/>
              <a:t> - 3 drop </a:t>
            </a:r>
            <a:r>
              <a:rPr dirty="0" err="1"/>
              <a:t>muligheder</a:t>
            </a:r>
            <a:endParaRPr dirty="0"/>
          </a:p>
          <a:p>
            <a:pPr marL="271145" lvl="3" indent="-271145" defTabSz="182879">
              <a:spcBef>
                <a:spcPts val="300"/>
              </a:spcBef>
              <a:buFontTx/>
              <a:buChar char="•"/>
              <a:defRPr sz="1600"/>
            </a:pPr>
            <a:r>
              <a:rPr dirty="0"/>
              <a:t>I bunker – </a:t>
            </a:r>
            <a:r>
              <a:rPr dirty="0" err="1"/>
              <a:t>samme</a:t>
            </a:r>
            <a:r>
              <a:rPr dirty="0"/>
              <a:t> 3 drop +1 </a:t>
            </a:r>
            <a:r>
              <a:rPr dirty="0" err="1"/>
              <a:t>ekstra</a:t>
            </a:r>
            <a:r>
              <a:rPr dirty="0"/>
              <a:t> </a:t>
            </a:r>
            <a:r>
              <a:rPr dirty="0" err="1"/>
              <a:t>mulighed</a:t>
            </a:r>
            <a:endParaRPr dirty="0"/>
          </a:p>
          <a:p>
            <a:pPr marL="271145" lvl="3" indent="-271145" defTabSz="182879">
              <a:spcBef>
                <a:spcPts val="300"/>
              </a:spcBef>
              <a:buFontTx/>
              <a:buChar char="•"/>
              <a:defRPr sz="1600"/>
            </a:pPr>
            <a:endParaRPr dirty="0"/>
          </a:p>
          <a:p>
            <a:pPr marL="0" indent="0" defTabSz="828038">
              <a:lnSpc>
                <a:spcPct val="115000"/>
              </a:lnSpc>
              <a:spcBef>
                <a:spcPts val="1000"/>
              </a:spcBef>
              <a:buSzTx/>
              <a:buNone/>
              <a:defRPr sz="1600" b="1">
                <a:uFill>
                  <a:solidFill>
                    <a:srgbClr val="000000"/>
                  </a:solidFill>
                </a:uFill>
              </a:defRPr>
            </a:pPr>
            <a:r>
              <a:rPr dirty="0" err="1"/>
              <a:t>Lempelse</a:t>
            </a:r>
            <a:r>
              <a:rPr dirty="0"/>
              <a:t> for </a:t>
            </a:r>
            <a:r>
              <a:rPr dirty="0" err="1"/>
              <a:t>løse</a:t>
            </a:r>
            <a:r>
              <a:rPr dirty="0"/>
              <a:t> </a:t>
            </a:r>
            <a:r>
              <a:rPr dirty="0" err="1"/>
              <a:t>naturgenstande</a:t>
            </a:r>
            <a:r>
              <a:rPr dirty="0"/>
              <a:t> </a:t>
            </a:r>
            <a:r>
              <a:rPr dirty="0" err="1"/>
              <a:t>og</a:t>
            </a:r>
            <a:r>
              <a:rPr dirty="0"/>
              <a:t> </a:t>
            </a:r>
            <a:r>
              <a:rPr dirty="0" err="1"/>
              <a:t>flytbare</a:t>
            </a:r>
            <a:r>
              <a:rPr dirty="0"/>
              <a:t> </a:t>
            </a:r>
            <a:r>
              <a:rPr dirty="0" err="1"/>
              <a:t>forhindringer</a:t>
            </a:r>
            <a:r>
              <a:rPr dirty="0"/>
              <a:t> (regel 15)</a:t>
            </a:r>
          </a:p>
          <a:p>
            <a:pPr marL="160020" indent="-160020" defTabSz="828038">
              <a:lnSpc>
                <a:spcPct val="115000"/>
              </a:lnSpc>
              <a:spcBef>
                <a:spcPts val="1000"/>
              </a:spcBef>
              <a:buFontTx/>
              <a:defRPr sz="1600">
                <a:uFill>
                  <a:solidFill>
                    <a:srgbClr val="000000"/>
                  </a:solidFill>
                </a:uFill>
              </a:defRPr>
            </a:pPr>
            <a:r>
              <a:rPr dirty="0" err="1"/>
              <a:t>Disse</a:t>
            </a:r>
            <a:r>
              <a:rPr dirty="0"/>
              <a:t> </a:t>
            </a:r>
            <a:r>
              <a:rPr dirty="0" err="1"/>
              <a:t>må</a:t>
            </a:r>
            <a:r>
              <a:rPr dirty="0"/>
              <a:t> </a:t>
            </a:r>
            <a:r>
              <a:rPr dirty="0" err="1"/>
              <a:t>flyttes</a:t>
            </a:r>
            <a:r>
              <a:rPr dirty="0"/>
              <a:t>, men </a:t>
            </a:r>
            <a:r>
              <a:rPr dirty="0" err="1"/>
              <a:t>bolden</a:t>
            </a:r>
            <a:r>
              <a:rPr dirty="0"/>
              <a:t> </a:t>
            </a:r>
            <a:r>
              <a:rPr dirty="0" err="1"/>
              <a:t>må</a:t>
            </a:r>
            <a:r>
              <a:rPr dirty="0"/>
              <a:t> </a:t>
            </a:r>
            <a:r>
              <a:rPr dirty="0" err="1"/>
              <a:t>ikke</a:t>
            </a:r>
            <a:r>
              <a:rPr dirty="0"/>
              <a:t> </a:t>
            </a:r>
            <a:r>
              <a:rPr dirty="0" err="1"/>
              <a:t>bevæge</a:t>
            </a:r>
            <a:r>
              <a:rPr dirty="0"/>
              <a:t> sig</a:t>
            </a:r>
          </a:p>
          <a:p>
            <a:pPr marL="160020" indent="-160020" defTabSz="828038">
              <a:lnSpc>
                <a:spcPct val="115000"/>
              </a:lnSpc>
              <a:spcBef>
                <a:spcPts val="1000"/>
              </a:spcBef>
              <a:buFontTx/>
              <a:defRPr sz="1600">
                <a:uFill>
                  <a:solidFill>
                    <a:srgbClr val="000000"/>
                  </a:solidFill>
                </a:uFill>
              </a:defRPr>
            </a:pPr>
            <a:r>
              <a:rPr dirty="0" err="1"/>
              <a:t>Genplacer</a:t>
            </a:r>
            <a:r>
              <a:rPr dirty="0"/>
              <a:t> </a:t>
            </a:r>
            <a:r>
              <a:rPr dirty="0" err="1"/>
              <a:t>bolden</a:t>
            </a:r>
            <a:r>
              <a:rPr dirty="0"/>
              <a:t>, </a:t>
            </a:r>
            <a:r>
              <a:rPr dirty="0" err="1"/>
              <a:t>hvis</a:t>
            </a:r>
            <a:r>
              <a:rPr dirty="0"/>
              <a:t> den </a:t>
            </a:r>
            <a:r>
              <a:rPr dirty="0" err="1"/>
              <a:t>har</a:t>
            </a:r>
            <a:r>
              <a:rPr dirty="0"/>
              <a:t> </a:t>
            </a:r>
            <a:r>
              <a:rPr dirty="0" err="1"/>
              <a:t>bevæget</a:t>
            </a:r>
            <a:r>
              <a:rPr dirty="0"/>
              <a:t> sig</a:t>
            </a:r>
          </a:p>
          <a:p>
            <a:pPr marL="160020" indent="-160020" defTabSz="828038">
              <a:lnSpc>
                <a:spcPct val="115000"/>
              </a:lnSpc>
              <a:spcBef>
                <a:spcPts val="1000"/>
              </a:spcBef>
              <a:buFontTx/>
              <a:defRPr sz="1600">
                <a:uFill>
                  <a:solidFill>
                    <a:srgbClr val="000000"/>
                  </a:solidFill>
                </a:uFill>
              </a:defRPr>
            </a:pPr>
            <a:r>
              <a:rPr dirty="0"/>
              <a:t>1 </a:t>
            </a:r>
            <a:r>
              <a:rPr dirty="0" err="1"/>
              <a:t>strafslag</a:t>
            </a:r>
            <a:r>
              <a:rPr dirty="0"/>
              <a:t> </a:t>
            </a:r>
            <a:r>
              <a:rPr dirty="0" err="1"/>
              <a:t>hvis</a:t>
            </a:r>
            <a:r>
              <a:rPr dirty="0"/>
              <a:t> </a:t>
            </a:r>
            <a:r>
              <a:rPr dirty="0" err="1"/>
              <a:t>løs</a:t>
            </a:r>
            <a:r>
              <a:rPr dirty="0"/>
              <a:t> </a:t>
            </a:r>
            <a:r>
              <a:rPr dirty="0" err="1"/>
              <a:t>naturgenstand</a:t>
            </a:r>
            <a:r>
              <a:rPr dirty="0"/>
              <a:t>- </a:t>
            </a:r>
            <a:r>
              <a:rPr dirty="0" err="1"/>
              <a:t>ingen</a:t>
            </a:r>
            <a:r>
              <a:rPr dirty="0"/>
              <a:t> </a:t>
            </a:r>
            <a:r>
              <a:rPr dirty="0" err="1"/>
              <a:t>straf</a:t>
            </a:r>
            <a:r>
              <a:rPr dirty="0"/>
              <a:t> </a:t>
            </a:r>
            <a:r>
              <a:rPr dirty="0" err="1"/>
              <a:t>hvis</a:t>
            </a:r>
            <a:r>
              <a:rPr dirty="0"/>
              <a:t> </a:t>
            </a:r>
            <a:r>
              <a:rPr dirty="0" err="1"/>
              <a:t>flytbar</a:t>
            </a:r>
            <a:r>
              <a:rPr dirty="0"/>
              <a:t> </a:t>
            </a:r>
            <a:r>
              <a:rPr dirty="0" err="1"/>
              <a:t>forhindring</a:t>
            </a:r>
            <a:endParaRPr dirty="0"/>
          </a:p>
        </p:txBody>
      </p:sp>
      <p:pic>
        <p:nvPicPr>
          <p:cNvPr id="133" name="Picture 50" descr="Picture 50"/>
          <p:cNvPicPr>
            <a:picLocks noChangeAspect="1"/>
          </p:cNvPicPr>
          <p:nvPr/>
        </p:nvPicPr>
        <p:blipFill>
          <a:blip r:embed="rId3"/>
          <a:srcRect b="19245"/>
          <a:stretch>
            <a:fillRect/>
          </a:stretch>
        </p:blipFill>
        <p:spPr>
          <a:xfrm>
            <a:off x="4513841" y="2814497"/>
            <a:ext cx="5148189" cy="1669658"/>
          </a:xfrm>
          <a:prstGeom prst="rect">
            <a:avLst/>
          </a:prstGeom>
          <a:ln w="12700">
            <a:miter lim="400000"/>
          </a:ln>
        </p:spPr>
      </p:pic>
      <p:sp>
        <p:nvSpPr>
          <p:cNvPr id="134" name="Essentielle regler for spil og spillehastighed"/>
          <p:cNvSpPr txBox="1">
            <a:spLocks noGrp="1"/>
          </p:cNvSpPr>
          <p:nvPr>
            <p:ph type="title"/>
          </p:nvPr>
        </p:nvSpPr>
        <p:spPr>
          <a:xfrm>
            <a:off x="-1061027" y="17611"/>
            <a:ext cx="9074265" cy="1143004"/>
          </a:xfrm>
          <a:prstGeom prst="rect">
            <a:avLst/>
          </a:prstGeom>
        </p:spPr>
        <p:txBody>
          <a:bodyPr/>
          <a:lstStyle>
            <a:lvl1pPr defTabSz="429768">
              <a:defRPr sz="4000"/>
            </a:lvl1pPr>
          </a:lstStyle>
          <a:p>
            <a:r>
              <a:t>Essentielle regler 2 </a:t>
            </a:r>
          </a:p>
        </p:txBody>
      </p:sp>
      <p:sp>
        <p:nvSpPr>
          <p:cNvPr id="2" name="Pladsholder til slidenummer 1"/>
          <p:cNvSpPr>
            <a:spLocks noGrp="1"/>
          </p:cNvSpPr>
          <p:nvPr>
            <p:ph type="sldNum" sz="quarter" idx="2"/>
          </p:nvPr>
        </p:nvSpPr>
        <p:spPr/>
        <p:txBody>
          <a:bodyPr/>
          <a:lstStyle/>
          <a:p>
            <a:fld id="{86CB4B4D-7CA3-9044-876B-883B54F8677D}" type="slidenum">
              <a:rPr lang="da-DK" smtClean="0"/>
              <a:t>10</a:t>
            </a:fld>
            <a:endParaRPr lang="da-DK"/>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50" descr="Picture 50"/>
          <p:cNvPicPr>
            <a:picLocks noChangeAspect="1"/>
          </p:cNvPicPr>
          <p:nvPr/>
        </p:nvPicPr>
        <p:blipFill>
          <a:blip r:embed="rId2"/>
          <a:srcRect b="19244"/>
          <a:stretch>
            <a:fillRect/>
          </a:stretch>
        </p:blipFill>
        <p:spPr>
          <a:xfrm>
            <a:off x="495301" y="-3"/>
            <a:ext cx="8423975" cy="1896168"/>
          </a:xfrm>
          <a:prstGeom prst="rect">
            <a:avLst/>
          </a:prstGeom>
          <a:ln w="12700">
            <a:miter lim="400000"/>
          </a:ln>
        </p:spPr>
      </p:pic>
      <p:sp>
        <p:nvSpPr>
          <p:cNvPr id="137" name="Omsorg for banen"/>
          <p:cNvSpPr txBox="1">
            <a:spLocks noGrp="1"/>
          </p:cNvSpPr>
          <p:nvPr>
            <p:ph type="title"/>
          </p:nvPr>
        </p:nvSpPr>
        <p:spPr>
          <a:xfrm>
            <a:off x="-104153" y="856285"/>
            <a:ext cx="8915401" cy="1143006"/>
          </a:xfrm>
          <a:prstGeom prst="rect">
            <a:avLst/>
          </a:prstGeom>
        </p:spPr>
        <p:txBody>
          <a:bodyPr/>
          <a:lstStyle>
            <a:lvl1pPr>
              <a:defRPr sz="4000"/>
            </a:lvl1pPr>
          </a:lstStyle>
          <a:p>
            <a:r>
              <a:t>Omsorg for banen</a:t>
            </a:r>
          </a:p>
        </p:txBody>
      </p:sp>
      <p:sp>
        <p:nvSpPr>
          <p:cNvPr id="138" name="Generelt…"/>
          <p:cNvSpPr txBox="1">
            <a:spLocks noGrp="1"/>
          </p:cNvSpPr>
          <p:nvPr>
            <p:ph type="body" idx="1"/>
          </p:nvPr>
        </p:nvSpPr>
        <p:spPr>
          <a:xfrm>
            <a:off x="495300" y="1942463"/>
            <a:ext cx="8915400" cy="4525963"/>
          </a:xfrm>
          <a:prstGeom prst="rect">
            <a:avLst/>
          </a:prstGeom>
        </p:spPr>
        <p:txBody>
          <a:bodyPr/>
          <a:lstStyle/>
          <a:p>
            <a:pPr marL="0" indent="0">
              <a:buSzTx/>
              <a:buNone/>
              <a:defRPr sz="2000" b="1"/>
            </a:pPr>
            <a:r>
              <a:rPr dirty="0" err="1"/>
              <a:t>Generelt</a:t>
            </a:r>
            <a:endParaRPr dirty="0"/>
          </a:p>
          <a:p>
            <a:pPr>
              <a:defRPr sz="1600"/>
            </a:pPr>
            <a:r>
              <a:rPr dirty="0" err="1"/>
              <a:t>genplacer</a:t>
            </a:r>
            <a:r>
              <a:rPr dirty="0"/>
              <a:t> </a:t>
            </a:r>
            <a:r>
              <a:rPr dirty="0" err="1"/>
              <a:t>tørv</a:t>
            </a:r>
            <a:r>
              <a:rPr dirty="0"/>
              <a:t> </a:t>
            </a:r>
            <a:r>
              <a:rPr dirty="0" err="1"/>
              <a:t>på</a:t>
            </a:r>
            <a:r>
              <a:rPr dirty="0"/>
              <a:t> fairway</a:t>
            </a:r>
            <a:endParaRPr sz="2200" dirty="0"/>
          </a:p>
          <a:p>
            <a:pPr>
              <a:defRPr sz="1600"/>
            </a:pPr>
            <a:r>
              <a:rPr dirty="0"/>
              <a:t>ret </a:t>
            </a:r>
            <a:r>
              <a:rPr dirty="0" err="1"/>
              <a:t>nedslagsmærker</a:t>
            </a:r>
            <a:r>
              <a:rPr dirty="0"/>
              <a:t> </a:t>
            </a:r>
            <a:r>
              <a:rPr dirty="0" err="1"/>
              <a:t>på</a:t>
            </a:r>
            <a:r>
              <a:rPr dirty="0"/>
              <a:t> green </a:t>
            </a:r>
            <a:r>
              <a:rPr dirty="0" err="1"/>
              <a:t>korrekt</a:t>
            </a:r>
            <a:r>
              <a:rPr dirty="0"/>
              <a:t> - ret dine </a:t>
            </a:r>
            <a:r>
              <a:rPr dirty="0" err="1"/>
              <a:t>egne</a:t>
            </a:r>
            <a:r>
              <a:rPr dirty="0"/>
              <a:t> + </a:t>
            </a:r>
            <a:r>
              <a:rPr dirty="0" err="1"/>
              <a:t>andres</a:t>
            </a:r>
            <a:r>
              <a:rPr dirty="0"/>
              <a:t>!</a:t>
            </a:r>
            <a:endParaRPr sz="2200" dirty="0"/>
          </a:p>
          <a:p>
            <a:pPr>
              <a:defRPr sz="1600"/>
            </a:pPr>
            <a:r>
              <a:rPr dirty="0"/>
              <a:t>bunkers - </a:t>
            </a:r>
            <a:r>
              <a:rPr dirty="0" err="1"/>
              <a:t>gå</a:t>
            </a:r>
            <a:r>
              <a:rPr dirty="0"/>
              <a:t> </a:t>
            </a:r>
            <a:r>
              <a:rPr dirty="0" err="1"/>
              <a:t>korrekt</a:t>
            </a:r>
            <a:r>
              <a:rPr dirty="0"/>
              <a:t> </a:t>
            </a:r>
            <a:r>
              <a:rPr dirty="0" err="1"/>
              <a:t>ind</a:t>
            </a:r>
            <a:r>
              <a:rPr dirty="0"/>
              <a:t>/</a:t>
            </a:r>
            <a:r>
              <a:rPr dirty="0" err="1"/>
              <a:t>ud</a:t>
            </a:r>
            <a:r>
              <a:rPr dirty="0"/>
              <a:t> </a:t>
            </a:r>
            <a:r>
              <a:rPr dirty="0" err="1"/>
              <a:t>fra</a:t>
            </a:r>
            <a:r>
              <a:rPr dirty="0"/>
              <a:t> den lave side, </a:t>
            </a:r>
            <a:r>
              <a:rPr dirty="0" err="1"/>
              <a:t>riv</a:t>
            </a:r>
            <a:r>
              <a:rPr dirty="0"/>
              <a:t> </a:t>
            </a:r>
            <a:r>
              <a:rPr dirty="0" err="1"/>
              <a:t>efter</a:t>
            </a:r>
            <a:r>
              <a:rPr dirty="0"/>
              <a:t> dig </a:t>
            </a:r>
            <a:r>
              <a:rPr dirty="0" err="1"/>
              <a:t>og</a:t>
            </a:r>
            <a:r>
              <a:rPr dirty="0"/>
              <a:t> </a:t>
            </a:r>
            <a:r>
              <a:rPr dirty="0" err="1"/>
              <a:t>læg</a:t>
            </a:r>
            <a:r>
              <a:rPr dirty="0"/>
              <a:t> riven </a:t>
            </a:r>
            <a:r>
              <a:rPr dirty="0" err="1"/>
              <a:t>korrekt</a:t>
            </a:r>
            <a:r>
              <a:rPr dirty="0"/>
              <a:t> </a:t>
            </a:r>
            <a:br>
              <a:rPr dirty="0"/>
            </a:br>
            <a:r>
              <a:rPr dirty="0"/>
              <a:t>(</a:t>
            </a:r>
            <a:r>
              <a:rPr dirty="0" err="1"/>
              <a:t>i</a:t>
            </a:r>
            <a:r>
              <a:rPr dirty="0"/>
              <a:t> </a:t>
            </a:r>
            <a:r>
              <a:rPr dirty="0" err="1"/>
              <a:t>vores</a:t>
            </a:r>
            <a:r>
              <a:rPr dirty="0"/>
              <a:t> </a:t>
            </a:r>
            <a:r>
              <a:rPr dirty="0" err="1"/>
              <a:t>klub</a:t>
            </a:r>
            <a:r>
              <a:rPr dirty="0"/>
              <a:t> </a:t>
            </a:r>
            <a:r>
              <a:rPr dirty="0" err="1"/>
              <a:t>lægges</a:t>
            </a:r>
            <a:r>
              <a:rPr dirty="0"/>
              <a:t> riven </a:t>
            </a:r>
            <a:r>
              <a:rPr dirty="0" err="1"/>
              <a:t>i</a:t>
            </a:r>
            <a:r>
              <a:rPr dirty="0"/>
              <a:t> </a:t>
            </a:r>
            <a:r>
              <a:rPr dirty="0" err="1"/>
              <a:t>spilleretningen</a:t>
            </a:r>
            <a:r>
              <a:rPr dirty="0"/>
              <a:t> </a:t>
            </a:r>
            <a:r>
              <a:rPr dirty="0" err="1"/>
              <a:t>og</a:t>
            </a:r>
            <a:r>
              <a:rPr dirty="0"/>
              <a:t> med </a:t>
            </a:r>
            <a:r>
              <a:rPr dirty="0" err="1"/>
              <a:t>en</a:t>
            </a:r>
            <a:r>
              <a:rPr dirty="0"/>
              <a:t> </a:t>
            </a:r>
            <a:r>
              <a:rPr dirty="0" err="1"/>
              <a:t>smule</a:t>
            </a:r>
            <a:r>
              <a:rPr dirty="0"/>
              <a:t> </a:t>
            </a:r>
            <a:r>
              <a:rPr dirty="0" err="1"/>
              <a:t>af</a:t>
            </a:r>
            <a:r>
              <a:rPr dirty="0"/>
              <a:t> </a:t>
            </a:r>
            <a:r>
              <a:rPr dirty="0" err="1"/>
              <a:t>skaftet</a:t>
            </a:r>
            <a:r>
              <a:rPr dirty="0"/>
              <a:t> </a:t>
            </a:r>
            <a:r>
              <a:rPr dirty="0" err="1"/>
              <a:t>på</a:t>
            </a:r>
            <a:r>
              <a:rPr dirty="0"/>
              <a:t> </a:t>
            </a:r>
            <a:r>
              <a:rPr dirty="0" err="1"/>
              <a:t>bunkerskanten</a:t>
            </a:r>
            <a:r>
              <a:rPr dirty="0"/>
              <a:t>)</a:t>
            </a:r>
            <a:endParaRPr sz="2200" dirty="0"/>
          </a:p>
          <a:p>
            <a:pPr>
              <a:defRPr sz="2200"/>
            </a:pPr>
            <a:endParaRPr sz="2200" dirty="0"/>
          </a:p>
          <a:p>
            <a:pPr marL="0" indent="0">
              <a:buSzTx/>
              <a:buNone/>
              <a:defRPr sz="1600"/>
            </a:pPr>
            <a:r>
              <a:rPr dirty="0"/>
              <a:t>Se </a:t>
            </a:r>
            <a:r>
              <a:rPr dirty="0" err="1"/>
              <a:t>evt</a:t>
            </a:r>
            <a:r>
              <a:rPr dirty="0"/>
              <a:t>. demo </a:t>
            </a:r>
            <a:r>
              <a:rPr u="sng" dirty="0">
                <a:solidFill>
                  <a:srgbClr val="0000FF"/>
                </a:solidFill>
                <a:uFill>
                  <a:solidFill>
                    <a:srgbClr val="0000FF"/>
                  </a:solidFill>
                </a:uFill>
                <a:hlinkClick r:id="rId3"/>
              </a:rPr>
              <a:t>https://youtu.be/xksRwZa_a2k</a:t>
            </a:r>
          </a:p>
        </p:txBody>
      </p:sp>
      <p:sp>
        <p:nvSpPr>
          <p:cNvPr id="2" name="Pladsholder til slidenummer 1"/>
          <p:cNvSpPr>
            <a:spLocks noGrp="1"/>
          </p:cNvSpPr>
          <p:nvPr>
            <p:ph type="sldNum" sz="quarter" idx="2"/>
          </p:nvPr>
        </p:nvSpPr>
        <p:spPr/>
        <p:txBody>
          <a:bodyPr/>
          <a:lstStyle/>
          <a:p>
            <a:fld id="{86CB4B4D-7CA3-9044-876B-883B54F8677D}" type="slidenum">
              <a:rPr lang="da-DK" smtClean="0"/>
              <a:t>11</a:t>
            </a:fld>
            <a:endParaRPr lang="da-DK"/>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50" descr="Picture 50"/>
          <p:cNvPicPr>
            <a:picLocks noChangeAspect="1"/>
          </p:cNvPicPr>
          <p:nvPr/>
        </p:nvPicPr>
        <p:blipFill>
          <a:blip r:embed="rId2"/>
          <a:srcRect b="19243"/>
          <a:stretch>
            <a:fillRect/>
          </a:stretch>
        </p:blipFill>
        <p:spPr>
          <a:xfrm>
            <a:off x="495300" y="25224"/>
            <a:ext cx="8803683" cy="1942764"/>
          </a:xfrm>
          <a:prstGeom prst="rect">
            <a:avLst/>
          </a:prstGeom>
          <a:ln w="12700">
            <a:miter lim="400000"/>
          </a:ln>
        </p:spPr>
      </p:pic>
      <p:sp>
        <p:nvSpPr>
          <p:cNvPr id="141" name="Diverse"/>
          <p:cNvSpPr txBox="1">
            <a:spLocks noGrp="1"/>
          </p:cNvSpPr>
          <p:nvPr>
            <p:ph type="title"/>
          </p:nvPr>
        </p:nvSpPr>
        <p:spPr>
          <a:xfrm>
            <a:off x="-119982" y="1033964"/>
            <a:ext cx="8915401" cy="1143004"/>
          </a:xfrm>
          <a:prstGeom prst="rect">
            <a:avLst/>
          </a:prstGeom>
        </p:spPr>
        <p:txBody>
          <a:bodyPr/>
          <a:lstStyle>
            <a:lvl1pPr>
              <a:defRPr sz="4000"/>
            </a:lvl1pPr>
          </a:lstStyle>
          <a:p>
            <a:r>
              <a:t>Klubbens lokale regler skal kendes</a:t>
            </a:r>
          </a:p>
        </p:txBody>
      </p:sp>
      <p:sp>
        <p:nvSpPr>
          <p:cNvPr id="142" name="På banen…"/>
          <p:cNvSpPr txBox="1">
            <a:spLocks noGrp="1"/>
          </p:cNvSpPr>
          <p:nvPr>
            <p:ph type="body" idx="1"/>
          </p:nvPr>
        </p:nvSpPr>
        <p:spPr>
          <a:xfrm>
            <a:off x="495300" y="2143628"/>
            <a:ext cx="8915400" cy="4525965"/>
          </a:xfrm>
          <a:prstGeom prst="rect">
            <a:avLst/>
          </a:prstGeom>
        </p:spPr>
        <p:txBody>
          <a:bodyPr/>
          <a:lstStyle/>
          <a:p>
            <a:pPr marL="0" indent="0" defTabSz="828038">
              <a:lnSpc>
                <a:spcPct val="115000"/>
              </a:lnSpc>
              <a:spcBef>
                <a:spcPts val="1000"/>
              </a:spcBef>
              <a:buSzTx/>
              <a:buNone/>
              <a:defRPr sz="1800" b="1">
                <a:uFill>
                  <a:solidFill>
                    <a:srgbClr val="000000"/>
                  </a:solidFill>
                </a:uFill>
              </a:defRPr>
            </a:pPr>
            <a:endParaRPr dirty="0"/>
          </a:p>
          <a:p>
            <a:pPr marL="285750" lvl="1" indent="-285750" defTabSz="828038">
              <a:lnSpc>
                <a:spcPct val="115000"/>
              </a:lnSpc>
              <a:spcBef>
                <a:spcPts val="1000"/>
              </a:spcBef>
              <a:buChar char="•"/>
              <a:defRPr sz="1600">
                <a:uFill>
                  <a:solidFill>
                    <a:srgbClr val="000000"/>
                  </a:solidFill>
                </a:uFill>
              </a:defRPr>
            </a:pPr>
            <a:r>
              <a:rPr dirty="0" err="1"/>
              <a:t>Alle</a:t>
            </a:r>
            <a:r>
              <a:rPr dirty="0"/>
              <a:t> </a:t>
            </a:r>
            <a:r>
              <a:rPr dirty="0" err="1"/>
              <a:t>klubber</a:t>
            </a:r>
            <a:r>
              <a:rPr dirty="0"/>
              <a:t> </a:t>
            </a:r>
            <a:r>
              <a:rPr dirty="0" err="1"/>
              <a:t>har</a:t>
            </a:r>
            <a:r>
              <a:rPr dirty="0"/>
              <a:t> </a:t>
            </a:r>
            <a:r>
              <a:rPr dirty="0" err="1"/>
              <a:t>lokale</a:t>
            </a:r>
            <a:r>
              <a:rPr dirty="0"/>
              <a:t> </a:t>
            </a:r>
            <a:r>
              <a:rPr dirty="0" err="1"/>
              <a:t>regler</a:t>
            </a:r>
            <a:r>
              <a:rPr dirty="0"/>
              <a:t> </a:t>
            </a:r>
            <a:r>
              <a:rPr dirty="0" err="1"/>
              <a:t>mht</a:t>
            </a:r>
            <a:r>
              <a:rPr dirty="0"/>
              <a:t> </a:t>
            </a:r>
            <a:r>
              <a:rPr dirty="0" err="1"/>
              <a:t>netop</a:t>
            </a:r>
            <a:r>
              <a:rPr dirty="0"/>
              <a:t> </a:t>
            </a:r>
            <a:r>
              <a:rPr dirty="0" err="1"/>
              <a:t>deres</a:t>
            </a:r>
            <a:r>
              <a:rPr dirty="0"/>
              <a:t> bane. </a:t>
            </a:r>
            <a:r>
              <a:rPr dirty="0" err="1"/>
              <a:t>Kend</a:t>
            </a:r>
            <a:r>
              <a:rPr dirty="0"/>
              <a:t> </a:t>
            </a:r>
            <a:r>
              <a:rPr dirty="0" err="1"/>
              <a:t>dem</a:t>
            </a:r>
            <a:r>
              <a:rPr dirty="0"/>
              <a:t> </a:t>
            </a:r>
            <a:r>
              <a:rPr dirty="0" err="1"/>
              <a:t>fø</a:t>
            </a:r>
            <a:r>
              <a:rPr lang="da-DK" dirty="0"/>
              <a:t>r,</a:t>
            </a:r>
            <a:r>
              <a:rPr dirty="0"/>
              <a:t> du spiller </a:t>
            </a:r>
            <a:r>
              <a:rPr dirty="0" err="1"/>
              <a:t>en</a:t>
            </a:r>
            <a:r>
              <a:rPr dirty="0"/>
              <a:t> </a:t>
            </a:r>
            <a:r>
              <a:rPr dirty="0" err="1"/>
              <a:t>fremmed</a:t>
            </a:r>
            <a:r>
              <a:rPr dirty="0"/>
              <a:t> bane.</a:t>
            </a:r>
          </a:p>
          <a:p>
            <a:pPr marL="285750" lvl="1" indent="-285750" defTabSz="828038">
              <a:lnSpc>
                <a:spcPct val="114998"/>
              </a:lnSpc>
              <a:spcBef>
                <a:spcPts val="1000"/>
              </a:spcBef>
              <a:buChar char="•"/>
              <a:defRPr sz="1600">
                <a:uFill>
                  <a:solidFill>
                    <a:srgbClr val="000000"/>
                  </a:solidFill>
                </a:uFill>
              </a:defRPr>
            </a:pPr>
            <a:r>
              <a:rPr dirty="0" err="1"/>
              <a:t>Typisk</a:t>
            </a:r>
            <a:r>
              <a:rPr dirty="0"/>
              <a:t> </a:t>
            </a:r>
            <a:r>
              <a:rPr dirty="0" err="1"/>
              <a:t>drejer</a:t>
            </a:r>
            <a:r>
              <a:rPr dirty="0"/>
              <a:t> </a:t>
            </a:r>
            <a:r>
              <a:rPr dirty="0" err="1"/>
              <a:t>det</a:t>
            </a:r>
            <a:r>
              <a:rPr dirty="0"/>
              <a:t> sig om</a:t>
            </a:r>
            <a:r>
              <a:rPr lang="da-DK" dirty="0"/>
              <a:t>,</a:t>
            </a:r>
            <a:r>
              <a:rPr dirty="0"/>
              <a:t> </a:t>
            </a:r>
            <a:r>
              <a:rPr dirty="0" err="1"/>
              <a:t>hvilke</a:t>
            </a:r>
            <a:r>
              <a:rPr dirty="0"/>
              <a:t> </a:t>
            </a:r>
            <a:r>
              <a:rPr dirty="0" err="1"/>
              <a:t>regler</a:t>
            </a:r>
            <a:r>
              <a:rPr dirty="0"/>
              <a:t> man </a:t>
            </a:r>
            <a:r>
              <a:rPr dirty="0" err="1"/>
              <a:t>anvender</a:t>
            </a:r>
            <a:r>
              <a:rPr dirty="0"/>
              <a:t> </a:t>
            </a:r>
            <a:r>
              <a:rPr dirty="0" err="1"/>
              <a:t>på</a:t>
            </a:r>
            <a:r>
              <a:rPr dirty="0"/>
              <a:t> </a:t>
            </a:r>
            <a:r>
              <a:rPr dirty="0" err="1"/>
              <a:t>stier</a:t>
            </a:r>
            <a:r>
              <a:rPr dirty="0"/>
              <a:t>, </a:t>
            </a:r>
            <a:r>
              <a:rPr dirty="0" err="1"/>
              <a:t>veje</a:t>
            </a:r>
            <a:r>
              <a:rPr dirty="0"/>
              <a:t>, </a:t>
            </a:r>
            <a:r>
              <a:rPr dirty="0" err="1"/>
              <a:t>visse</a:t>
            </a:r>
            <a:r>
              <a:rPr dirty="0"/>
              <a:t> </a:t>
            </a:r>
            <a:r>
              <a:rPr dirty="0" err="1"/>
              <a:t>bygninger</a:t>
            </a:r>
            <a:r>
              <a:rPr dirty="0"/>
              <a:t> </a:t>
            </a:r>
            <a:r>
              <a:rPr dirty="0" err="1"/>
              <a:t>og</a:t>
            </a:r>
            <a:r>
              <a:rPr dirty="0"/>
              <a:t> </a:t>
            </a:r>
            <a:r>
              <a:rPr dirty="0" err="1"/>
              <a:t>banemarkeringer</a:t>
            </a:r>
            <a:endParaRPr dirty="0"/>
          </a:p>
          <a:p>
            <a:pPr marL="285750" lvl="1" indent="-285750" defTabSz="828038">
              <a:lnSpc>
                <a:spcPct val="115000"/>
              </a:lnSpc>
              <a:spcBef>
                <a:spcPts val="1000"/>
              </a:spcBef>
              <a:buChar char="•"/>
              <a:defRPr sz="1600">
                <a:uFill>
                  <a:solidFill>
                    <a:srgbClr val="000000"/>
                  </a:solidFill>
                </a:uFill>
              </a:defRPr>
            </a:pPr>
            <a:r>
              <a:rPr dirty="0" err="1"/>
              <a:t>Lokale</a:t>
            </a:r>
            <a:r>
              <a:rPr dirty="0"/>
              <a:t> </a:t>
            </a:r>
            <a:r>
              <a:rPr dirty="0" err="1"/>
              <a:t>regler</a:t>
            </a:r>
            <a:r>
              <a:rPr dirty="0"/>
              <a:t> </a:t>
            </a:r>
            <a:r>
              <a:rPr dirty="0" err="1"/>
              <a:t>står</a:t>
            </a:r>
            <a:r>
              <a:rPr dirty="0"/>
              <a:t> </a:t>
            </a:r>
            <a:r>
              <a:rPr dirty="0" err="1"/>
              <a:t>ofte</a:t>
            </a:r>
            <a:r>
              <a:rPr dirty="0"/>
              <a:t> </a:t>
            </a:r>
            <a:r>
              <a:rPr dirty="0" err="1"/>
              <a:t>på</a:t>
            </a:r>
            <a:r>
              <a:rPr dirty="0"/>
              <a:t> </a:t>
            </a:r>
            <a:r>
              <a:rPr dirty="0" err="1"/>
              <a:t>bagsiden</a:t>
            </a:r>
            <a:r>
              <a:rPr dirty="0"/>
              <a:t> </a:t>
            </a:r>
            <a:r>
              <a:rPr dirty="0" err="1"/>
              <a:t>af</a:t>
            </a:r>
            <a:r>
              <a:rPr dirty="0"/>
              <a:t> </a:t>
            </a:r>
            <a:r>
              <a:rPr dirty="0" err="1"/>
              <a:t>klubbens</a:t>
            </a:r>
            <a:r>
              <a:rPr dirty="0"/>
              <a:t> </a:t>
            </a:r>
            <a:r>
              <a:rPr dirty="0" err="1"/>
              <a:t>scorekort</a:t>
            </a:r>
            <a:r>
              <a:rPr dirty="0"/>
              <a:t> </a:t>
            </a:r>
            <a:r>
              <a:rPr dirty="0" err="1"/>
              <a:t>eller</a:t>
            </a:r>
            <a:r>
              <a:rPr dirty="0"/>
              <a:t> </a:t>
            </a:r>
            <a:r>
              <a:rPr dirty="0" err="1"/>
              <a:t>på</a:t>
            </a:r>
            <a:r>
              <a:rPr dirty="0"/>
              <a:t> </a:t>
            </a:r>
            <a:r>
              <a:rPr dirty="0" err="1"/>
              <a:t>hjemmesiden</a:t>
            </a:r>
            <a:r>
              <a:rPr dirty="0"/>
              <a:t>.</a:t>
            </a:r>
          </a:p>
          <a:p>
            <a:pPr marL="285750" lvl="1" indent="-285750" defTabSz="828038">
              <a:lnSpc>
                <a:spcPct val="115000"/>
              </a:lnSpc>
              <a:spcBef>
                <a:spcPts val="1000"/>
              </a:spcBef>
              <a:buChar char="•"/>
              <a:defRPr sz="1600">
                <a:uFill>
                  <a:solidFill>
                    <a:srgbClr val="000000"/>
                  </a:solidFill>
                </a:uFill>
              </a:defRPr>
            </a:pPr>
            <a:r>
              <a:rPr dirty="0" err="1"/>
              <a:t>Furesø</a:t>
            </a:r>
            <a:r>
              <a:rPr dirty="0"/>
              <a:t> </a:t>
            </a:r>
            <a:r>
              <a:rPr dirty="0" err="1"/>
              <a:t>Golfklub</a:t>
            </a:r>
            <a:r>
              <a:rPr dirty="0"/>
              <a:t> - </a:t>
            </a:r>
            <a:r>
              <a:rPr dirty="0" err="1"/>
              <a:t>lokale</a:t>
            </a:r>
            <a:r>
              <a:rPr dirty="0"/>
              <a:t> </a:t>
            </a:r>
            <a:r>
              <a:rPr dirty="0" err="1"/>
              <a:t>regler</a:t>
            </a:r>
            <a:r>
              <a:rPr dirty="0"/>
              <a:t> - se link </a:t>
            </a:r>
            <a:r>
              <a:rPr lang="da-DK" sz="1600" dirty="0">
                <a:hlinkClick r:id="rId3"/>
              </a:rPr>
              <a:t>https://www.fggolf.dk/regler-og-etik/</a:t>
            </a:r>
            <a:endParaRPr u="sng" dirty="0">
              <a:solidFill>
                <a:srgbClr val="0000FF"/>
              </a:solidFill>
              <a:uFill>
                <a:solidFill>
                  <a:srgbClr val="0000FF"/>
                </a:solidFill>
              </a:uFill>
              <a:hlinkClick r:id="rId4"/>
            </a:endParaRPr>
          </a:p>
        </p:txBody>
      </p:sp>
      <p:sp>
        <p:nvSpPr>
          <p:cNvPr id="2" name="Pladsholder til slidenummer 1"/>
          <p:cNvSpPr>
            <a:spLocks noGrp="1"/>
          </p:cNvSpPr>
          <p:nvPr>
            <p:ph type="sldNum" sz="quarter" idx="2"/>
          </p:nvPr>
        </p:nvSpPr>
        <p:spPr/>
        <p:txBody>
          <a:bodyPr/>
          <a:lstStyle/>
          <a:p>
            <a:fld id="{86CB4B4D-7CA3-9044-876B-883B54F8677D}" type="slidenum">
              <a:rPr lang="da-DK" smtClean="0"/>
              <a:t>12</a:t>
            </a:fld>
            <a:endParaRPr lang="da-DK"/>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50" descr="Picture 50"/>
          <p:cNvPicPr>
            <a:picLocks noChangeAspect="1"/>
          </p:cNvPicPr>
          <p:nvPr/>
        </p:nvPicPr>
        <p:blipFill>
          <a:blip r:embed="rId2"/>
          <a:srcRect b="19243"/>
          <a:stretch>
            <a:fillRect/>
          </a:stretch>
        </p:blipFill>
        <p:spPr>
          <a:xfrm>
            <a:off x="495300" y="25224"/>
            <a:ext cx="8803683" cy="1942764"/>
          </a:xfrm>
          <a:prstGeom prst="rect">
            <a:avLst/>
          </a:prstGeom>
          <a:ln w="12700">
            <a:miter lim="400000"/>
          </a:ln>
        </p:spPr>
      </p:pic>
      <p:sp>
        <p:nvSpPr>
          <p:cNvPr id="145" name="Diverse"/>
          <p:cNvSpPr txBox="1">
            <a:spLocks noGrp="1"/>
          </p:cNvSpPr>
          <p:nvPr>
            <p:ph type="title"/>
          </p:nvPr>
        </p:nvSpPr>
        <p:spPr>
          <a:xfrm>
            <a:off x="-119982" y="1033964"/>
            <a:ext cx="8915401" cy="1143004"/>
          </a:xfrm>
          <a:prstGeom prst="rect">
            <a:avLst/>
          </a:prstGeom>
        </p:spPr>
        <p:txBody>
          <a:bodyPr/>
          <a:lstStyle>
            <a:lvl1pPr>
              <a:defRPr sz="4000"/>
            </a:lvl1pPr>
          </a:lstStyle>
          <a:p>
            <a:r>
              <a:t> Særlige Kaninklub regler </a:t>
            </a:r>
          </a:p>
        </p:txBody>
      </p:sp>
      <p:sp>
        <p:nvSpPr>
          <p:cNvPr id="146" name="På banen…"/>
          <p:cNvSpPr txBox="1">
            <a:spLocks noGrp="1"/>
          </p:cNvSpPr>
          <p:nvPr>
            <p:ph type="body" idx="1"/>
          </p:nvPr>
        </p:nvSpPr>
        <p:spPr>
          <a:xfrm>
            <a:off x="511098" y="2107562"/>
            <a:ext cx="8772282" cy="4525966"/>
          </a:xfrm>
          <a:prstGeom prst="rect">
            <a:avLst/>
          </a:prstGeom>
        </p:spPr>
        <p:txBody>
          <a:bodyPr/>
          <a:lstStyle/>
          <a:p>
            <a:pPr marL="0" indent="0" defTabSz="828038">
              <a:lnSpc>
                <a:spcPct val="114998"/>
              </a:lnSpc>
              <a:spcBef>
                <a:spcPts val="1000"/>
              </a:spcBef>
              <a:buSzTx/>
              <a:buNone/>
              <a:defRPr sz="1600" b="1" u="sng">
                <a:uFill>
                  <a:solidFill>
                    <a:srgbClr val="000000"/>
                  </a:solidFill>
                </a:uFill>
              </a:defRPr>
            </a:pPr>
            <a:r>
              <a:rPr dirty="0"/>
              <a:t> </a:t>
            </a:r>
            <a:r>
              <a:rPr lang="da-DK" dirty="0"/>
              <a:t>Vi lukker IKKE igennem under Kaninturneringerne </a:t>
            </a:r>
            <a:endParaRPr sz="1800" dirty="0"/>
          </a:p>
          <a:p>
            <a:pPr marL="285750" indent="-285750" defTabSz="828038">
              <a:lnSpc>
                <a:spcPct val="115000"/>
              </a:lnSpc>
              <a:spcBef>
                <a:spcPts val="1000"/>
              </a:spcBef>
              <a:defRPr sz="1600">
                <a:uFill>
                  <a:solidFill>
                    <a:srgbClr val="000000"/>
                  </a:solidFill>
                </a:uFill>
              </a:defRPr>
            </a:pPr>
            <a:r>
              <a:rPr lang="da-DK" dirty="0"/>
              <a:t>Hverken på Par 3 banen eller på stor bane – det giver for store forsinkelser!</a:t>
            </a:r>
          </a:p>
          <a:p>
            <a:pPr marL="285750" indent="-285750" defTabSz="828038">
              <a:lnSpc>
                <a:spcPct val="115000"/>
              </a:lnSpc>
              <a:spcBef>
                <a:spcPts val="1000"/>
              </a:spcBef>
              <a:defRPr sz="1600">
                <a:uFill>
                  <a:solidFill>
                    <a:srgbClr val="000000"/>
                  </a:solidFill>
                </a:uFill>
              </a:defRPr>
            </a:pPr>
            <a:r>
              <a:rPr lang="da-DK" dirty="0"/>
              <a:t>MEN i de situationer, hvor man skulle have lukket igennem, gør vi opmærksom på det!</a:t>
            </a:r>
            <a:endParaRPr dirty="0"/>
          </a:p>
          <a:p>
            <a:pPr marL="0" lvl="1" indent="0" defTabSz="828038">
              <a:lnSpc>
                <a:spcPct val="114998"/>
              </a:lnSpc>
              <a:spcBef>
                <a:spcPts val="1000"/>
              </a:spcBef>
              <a:buSzTx/>
              <a:buNone/>
              <a:defRPr sz="1600" b="1" u="sng">
                <a:uFill>
                  <a:solidFill>
                    <a:srgbClr val="000000"/>
                  </a:solidFill>
                </a:uFill>
              </a:defRPr>
            </a:pPr>
            <a:r>
              <a:rPr dirty="0"/>
              <a:t>Par 3 </a:t>
            </a:r>
            <a:r>
              <a:rPr dirty="0" err="1"/>
              <a:t>banen</a:t>
            </a:r>
            <a:r>
              <a:rPr dirty="0"/>
              <a:t> - </a:t>
            </a:r>
            <a:r>
              <a:rPr dirty="0" err="1"/>
              <a:t>hul</a:t>
            </a:r>
            <a:r>
              <a:rPr dirty="0"/>
              <a:t> 5 - </a:t>
            </a:r>
            <a:r>
              <a:rPr dirty="0" err="1"/>
              <a:t>ved</a:t>
            </a:r>
            <a:r>
              <a:rPr dirty="0"/>
              <a:t> </a:t>
            </a:r>
            <a:r>
              <a:rPr dirty="0" err="1"/>
              <a:t>det</a:t>
            </a:r>
            <a:r>
              <a:rPr dirty="0"/>
              <a:t> store </a:t>
            </a:r>
            <a:r>
              <a:rPr dirty="0" err="1"/>
              <a:t>krat</a:t>
            </a:r>
            <a:endParaRPr dirty="0"/>
          </a:p>
          <a:p>
            <a:pPr marL="285750" lvl="1" indent="-285750" defTabSz="828038">
              <a:lnSpc>
                <a:spcPct val="114998"/>
              </a:lnSpc>
              <a:spcBef>
                <a:spcPts val="1000"/>
              </a:spcBef>
              <a:buChar char="•"/>
              <a:defRPr sz="1600">
                <a:uFill>
                  <a:solidFill>
                    <a:srgbClr val="000000"/>
                  </a:solidFill>
                </a:uFill>
              </a:defRPr>
            </a:pPr>
            <a:r>
              <a:rPr lang="da-DK" dirty="0"/>
              <a:t>D</a:t>
            </a:r>
            <a:r>
              <a:rPr dirty="0" err="1"/>
              <a:t>er</a:t>
            </a:r>
            <a:r>
              <a:rPr dirty="0"/>
              <a:t> </a:t>
            </a:r>
            <a:r>
              <a:rPr dirty="0" err="1"/>
              <a:t>anvendes</a:t>
            </a:r>
            <a:r>
              <a:rPr dirty="0"/>
              <a:t> </a:t>
            </a:r>
            <a:r>
              <a:rPr dirty="0" err="1"/>
              <a:t>dropzone</a:t>
            </a:r>
            <a:r>
              <a:rPr dirty="0"/>
              <a:t> (1 </a:t>
            </a:r>
            <a:r>
              <a:rPr dirty="0" err="1"/>
              <a:t>strafslag</a:t>
            </a:r>
            <a:r>
              <a:rPr dirty="0"/>
              <a:t>) </a:t>
            </a:r>
            <a:r>
              <a:rPr dirty="0" err="1"/>
              <a:t>i</a:t>
            </a:r>
            <a:r>
              <a:rPr dirty="0"/>
              <a:t> </a:t>
            </a:r>
            <a:r>
              <a:rPr dirty="0" err="1"/>
              <a:t>åbningen</a:t>
            </a:r>
            <a:r>
              <a:rPr dirty="0"/>
              <a:t> </a:t>
            </a:r>
            <a:r>
              <a:rPr dirty="0" err="1"/>
              <a:t>til</a:t>
            </a:r>
            <a:r>
              <a:rPr dirty="0"/>
              <a:t> </a:t>
            </a:r>
            <a:r>
              <a:rPr dirty="0" err="1"/>
              <a:t>venstre</a:t>
            </a:r>
            <a:r>
              <a:rPr dirty="0"/>
              <a:t> for </a:t>
            </a:r>
            <a:r>
              <a:rPr dirty="0" err="1"/>
              <a:t>krattet</a:t>
            </a:r>
            <a:r>
              <a:rPr dirty="0"/>
              <a:t>. </a:t>
            </a:r>
            <a:r>
              <a:rPr dirty="0" err="1"/>
              <a:t>Dette</a:t>
            </a:r>
            <a:r>
              <a:rPr dirty="0"/>
              <a:t> </a:t>
            </a:r>
            <a:r>
              <a:rPr dirty="0" err="1"/>
              <a:t>gælder</a:t>
            </a:r>
            <a:r>
              <a:rPr dirty="0"/>
              <a:t> </a:t>
            </a:r>
            <a:r>
              <a:rPr dirty="0" err="1"/>
              <a:t>alle</a:t>
            </a:r>
            <a:r>
              <a:rPr dirty="0"/>
              <a:t> </a:t>
            </a:r>
            <a:r>
              <a:rPr dirty="0" err="1"/>
              <a:t>bolde</a:t>
            </a:r>
            <a:r>
              <a:rPr dirty="0"/>
              <a:t>,  der ender </a:t>
            </a:r>
            <a:r>
              <a:rPr lang="da-DK" dirty="0"/>
              <a:t>i</a:t>
            </a:r>
            <a:r>
              <a:rPr dirty="0"/>
              <a:t> </a:t>
            </a:r>
            <a:r>
              <a:rPr dirty="0" err="1"/>
              <a:t>krattet</a:t>
            </a:r>
            <a:r>
              <a:rPr dirty="0"/>
              <a:t> </a:t>
            </a:r>
            <a:r>
              <a:rPr dirty="0" err="1"/>
              <a:t>samt</a:t>
            </a:r>
            <a:r>
              <a:rPr dirty="0"/>
              <a:t> </a:t>
            </a:r>
            <a:r>
              <a:rPr dirty="0" err="1"/>
              <a:t>dem</a:t>
            </a:r>
            <a:r>
              <a:rPr lang="da-DK" dirty="0"/>
              <a:t>,</a:t>
            </a:r>
            <a:r>
              <a:rPr dirty="0"/>
              <a:t> der </a:t>
            </a:r>
            <a:r>
              <a:rPr dirty="0" err="1"/>
              <a:t>ikke</a:t>
            </a:r>
            <a:r>
              <a:rPr dirty="0"/>
              <a:t> </a:t>
            </a:r>
            <a:r>
              <a:rPr dirty="0" err="1"/>
              <a:t>findes</a:t>
            </a:r>
            <a:r>
              <a:rPr dirty="0"/>
              <a:t> </a:t>
            </a:r>
            <a:r>
              <a:rPr lang="da-DK" dirty="0"/>
              <a:t>i</a:t>
            </a:r>
            <a:r>
              <a:rPr dirty="0"/>
              <a:t> </a:t>
            </a:r>
            <a:r>
              <a:rPr dirty="0" err="1"/>
              <a:t>strafområdet</a:t>
            </a:r>
            <a:r>
              <a:rPr dirty="0"/>
              <a:t> </a:t>
            </a:r>
            <a:r>
              <a:rPr dirty="0" err="1"/>
              <a:t>bagved</a:t>
            </a:r>
            <a:r>
              <a:rPr dirty="0"/>
              <a:t> </a:t>
            </a:r>
            <a:r>
              <a:rPr dirty="0" err="1"/>
              <a:t>krattet</a:t>
            </a:r>
            <a:r>
              <a:rPr dirty="0"/>
              <a:t>.</a:t>
            </a:r>
            <a:endParaRPr lang="da-DK" dirty="0"/>
          </a:p>
          <a:p>
            <a:pPr marL="285750" lvl="1" indent="-285750" defTabSz="828038">
              <a:lnSpc>
                <a:spcPct val="114998"/>
              </a:lnSpc>
              <a:spcBef>
                <a:spcPts val="1000"/>
              </a:spcBef>
              <a:buChar char="•"/>
              <a:defRPr sz="1600">
                <a:uFill>
                  <a:solidFill>
                    <a:srgbClr val="000000"/>
                  </a:solidFill>
                </a:uFill>
              </a:defRPr>
            </a:pPr>
            <a:r>
              <a:rPr lang="da-DK" sz="1600" dirty="0"/>
              <a:t>Dropzonen er uden skilt og umarkeret, da det er en nødregel til Kaninturneringerne.</a:t>
            </a:r>
            <a:endParaRPr sz="1600" dirty="0"/>
          </a:p>
          <a:p>
            <a:pPr marL="0" indent="0" defTabSz="828038">
              <a:lnSpc>
                <a:spcPct val="114998"/>
              </a:lnSpc>
              <a:spcBef>
                <a:spcPts val="1000"/>
              </a:spcBef>
              <a:buSzTx/>
              <a:buNone/>
              <a:defRPr sz="1600" b="1" u="sng">
                <a:uFill>
                  <a:solidFill>
                    <a:srgbClr val="000000"/>
                  </a:solidFill>
                </a:uFill>
              </a:defRPr>
            </a:pPr>
            <a:r>
              <a:rPr dirty="0" err="1"/>
              <a:t>Begge</a:t>
            </a:r>
            <a:r>
              <a:rPr dirty="0"/>
              <a:t> </a:t>
            </a:r>
            <a:r>
              <a:rPr dirty="0" err="1"/>
              <a:t>baner</a:t>
            </a:r>
            <a:endParaRPr dirty="0"/>
          </a:p>
          <a:p>
            <a:pPr marL="179070" indent="-179070" defTabSz="828038">
              <a:lnSpc>
                <a:spcPct val="115000"/>
              </a:lnSpc>
              <a:spcBef>
                <a:spcPts val="1000"/>
              </a:spcBef>
              <a:defRPr sz="1600">
                <a:uFill>
                  <a:solidFill>
                    <a:srgbClr val="000000"/>
                  </a:solidFill>
                </a:uFill>
              </a:defRPr>
            </a:pPr>
            <a:r>
              <a:rPr lang="da-DK" dirty="0"/>
              <a:t>   </a:t>
            </a:r>
            <a:r>
              <a:rPr dirty="0"/>
              <a:t>Vi </a:t>
            </a:r>
            <a:r>
              <a:rPr dirty="0" err="1"/>
              <a:t>går</a:t>
            </a:r>
            <a:r>
              <a:rPr dirty="0"/>
              <a:t> </a:t>
            </a:r>
            <a:r>
              <a:rPr dirty="0" err="1"/>
              <a:t>ikke</a:t>
            </a:r>
            <a:r>
              <a:rPr dirty="0"/>
              <a:t> </a:t>
            </a:r>
            <a:r>
              <a:rPr dirty="0" err="1"/>
              <a:t>tilbage</a:t>
            </a:r>
            <a:r>
              <a:rPr dirty="0"/>
              <a:t> </a:t>
            </a:r>
            <a:r>
              <a:rPr dirty="0" err="1"/>
              <a:t>ved</a:t>
            </a:r>
            <a:r>
              <a:rPr dirty="0"/>
              <a:t> </a:t>
            </a:r>
            <a:r>
              <a:rPr dirty="0" err="1"/>
              <a:t>mistet</a:t>
            </a:r>
            <a:r>
              <a:rPr dirty="0"/>
              <a:t> bold </a:t>
            </a:r>
            <a:r>
              <a:rPr dirty="0" err="1"/>
              <a:t>eller</a:t>
            </a:r>
            <a:r>
              <a:rPr dirty="0"/>
              <a:t> out of bounds</a:t>
            </a:r>
          </a:p>
          <a:p>
            <a:pPr marL="179070" indent="-179070" defTabSz="828038">
              <a:lnSpc>
                <a:spcPct val="115000"/>
              </a:lnSpc>
              <a:spcBef>
                <a:spcPts val="1000"/>
              </a:spcBef>
              <a:defRPr sz="1600">
                <a:uFill>
                  <a:solidFill>
                    <a:srgbClr val="000000"/>
                  </a:solidFill>
                </a:uFill>
              </a:defRPr>
            </a:pPr>
            <a:r>
              <a:rPr lang="da-DK" dirty="0"/>
              <a:t>   I</a:t>
            </a:r>
            <a:r>
              <a:rPr dirty="0" err="1"/>
              <a:t>ndskærp</a:t>
            </a:r>
            <a:r>
              <a:rPr dirty="0"/>
              <a:t> </a:t>
            </a:r>
            <a:r>
              <a:rPr dirty="0" err="1"/>
              <a:t>brugen</a:t>
            </a:r>
            <a:r>
              <a:rPr dirty="0"/>
              <a:t> </a:t>
            </a:r>
            <a:r>
              <a:rPr dirty="0" err="1"/>
              <a:t>af</a:t>
            </a:r>
            <a:r>
              <a:rPr dirty="0"/>
              <a:t> </a:t>
            </a:r>
            <a:r>
              <a:rPr dirty="0" err="1"/>
              <a:t>provisorisk</a:t>
            </a:r>
            <a:r>
              <a:rPr dirty="0"/>
              <a:t> bold </a:t>
            </a:r>
            <a:r>
              <a:rPr dirty="0" err="1"/>
              <a:t>eller</a:t>
            </a:r>
            <a:r>
              <a:rPr dirty="0"/>
              <a:t> </a:t>
            </a:r>
            <a:r>
              <a:rPr dirty="0" err="1"/>
              <a:t>anvend</a:t>
            </a:r>
            <a:r>
              <a:rPr dirty="0"/>
              <a:t> </a:t>
            </a:r>
            <a:r>
              <a:rPr dirty="0" err="1"/>
              <a:t>lokalregel</a:t>
            </a:r>
            <a:r>
              <a:rPr dirty="0"/>
              <a:t> E5 om 2 </a:t>
            </a:r>
            <a:r>
              <a:rPr dirty="0" err="1"/>
              <a:t>strafslag</a:t>
            </a:r>
            <a:r>
              <a:rPr dirty="0"/>
              <a:t> </a:t>
            </a:r>
            <a:r>
              <a:rPr dirty="0" err="1"/>
              <a:t>og</a:t>
            </a:r>
            <a:r>
              <a:rPr dirty="0"/>
              <a:t> drop </a:t>
            </a:r>
            <a:r>
              <a:rPr dirty="0" err="1"/>
              <a:t>ind</a:t>
            </a:r>
            <a:r>
              <a:rPr dirty="0"/>
              <a:t> </a:t>
            </a:r>
            <a:r>
              <a:rPr dirty="0" err="1"/>
              <a:t>på</a:t>
            </a:r>
            <a:r>
              <a:rPr dirty="0"/>
              <a:t> fairway.</a:t>
            </a:r>
          </a:p>
        </p:txBody>
      </p:sp>
      <p:sp>
        <p:nvSpPr>
          <p:cNvPr id="2" name="Pladsholder til slidenummer 1"/>
          <p:cNvSpPr>
            <a:spLocks noGrp="1"/>
          </p:cNvSpPr>
          <p:nvPr>
            <p:ph type="sldNum" sz="quarter" idx="2"/>
          </p:nvPr>
        </p:nvSpPr>
        <p:spPr/>
        <p:txBody>
          <a:bodyPr/>
          <a:lstStyle/>
          <a:p>
            <a:fld id="{86CB4B4D-7CA3-9044-876B-883B54F8677D}" type="slidenum">
              <a:rPr lang="da-DK" smtClean="0"/>
              <a:t>13</a:t>
            </a:fld>
            <a:endParaRPr lang="da-DK"/>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50" descr="Picture 50"/>
          <p:cNvPicPr>
            <a:picLocks noChangeAspect="1"/>
          </p:cNvPicPr>
          <p:nvPr/>
        </p:nvPicPr>
        <p:blipFill>
          <a:blip r:embed="rId2"/>
          <a:srcRect b="19243"/>
          <a:stretch>
            <a:fillRect/>
          </a:stretch>
        </p:blipFill>
        <p:spPr>
          <a:xfrm>
            <a:off x="464947" y="25224"/>
            <a:ext cx="8818541" cy="1942764"/>
          </a:xfrm>
          <a:prstGeom prst="rect">
            <a:avLst/>
          </a:prstGeom>
          <a:ln w="12700">
            <a:miter lim="400000"/>
          </a:ln>
        </p:spPr>
      </p:pic>
      <p:sp>
        <p:nvSpPr>
          <p:cNvPr id="149" name="Efter runden"/>
          <p:cNvSpPr txBox="1">
            <a:spLocks noGrp="1"/>
          </p:cNvSpPr>
          <p:nvPr>
            <p:ph type="title"/>
          </p:nvPr>
        </p:nvSpPr>
        <p:spPr>
          <a:xfrm>
            <a:off x="-373164" y="1034541"/>
            <a:ext cx="8915401" cy="1143004"/>
          </a:xfrm>
          <a:prstGeom prst="rect">
            <a:avLst/>
          </a:prstGeom>
        </p:spPr>
        <p:txBody>
          <a:bodyPr/>
          <a:lstStyle>
            <a:lvl1pPr>
              <a:defRPr sz="4000"/>
            </a:lvl1pPr>
          </a:lstStyle>
          <a:p>
            <a:r>
              <a:t>Efter runden</a:t>
            </a:r>
          </a:p>
        </p:txBody>
      </p:sp>
      <p:sp>
        <p:nvSpPr>
          <p:cNvPr id="150" name="Alle…"/>
          <p:cNvSpPr txBox="1">
            <a:spLocks noGrp="1"/>
          </p:cNvSpPr>
          <p:nvPr>
            <p:ph type="body" idx="1"/>
          </p:nvPr>
        </p:nvSpPr>
        <p:spPr>
          <a:xfrm>
            <a:off x="497847" y="2199988"/>
            <a:ext cx="8752763" cy="4525966"/>
          </a:xfrm>
          <a:prstGeom prst="rect">
            <a:avLst/>
          </a:prstGeom>
        </p:spPr>
        <p:txBody>
          <a:bodyPr/>
          <a:lstStyle/>
          <a:p>
            <a:pPr marL="448944" lvl="2" indent="-448944" defTabSz="271463">
              <a:buSzTx/>
              <a:buNone/>
              <a:defRPr sz="2000" b="1"/>
            </a:pPr>
            <a:r>
              <a:t>Alle</a:t>
            </a:r>
          </a:p>
          <a:p>
            <a:pPr marL="285750" lvl="2" indent="-285750" defTabSz="271463">
              <a:defRPr sz="1600"/>
            </a:pPr>
            <a:r>
              <a:t>høflig hilsen - tak for spil og samvær - forlad straks green</a:t>
            </a:r>
            <a:endParaRPr sz="1900"/>
          </a:p>
          <a:p>
            <a:pPr marL="285750" lvl="2" indent="-285750" defTabSz="271463">
              <a:defRPr sz="1600"/>
            </a:pPr>
            <a:r>
              <a:t>scorekort færdiggøres - point - kontrol - underskrift</a:t>
            </a:r>
          </a:p>
          <a:p>
            <a:pPr marL="285750" lvl="2" indent="-285750" defTabSz="271463">
              <a:defRPr sz="1600"/>
            </a:pPr>
            <a:r>
              <a:t>indtastning af bruttoscores (antal slag) per hul i det fremsendte link. Evt. kan én spiller indtaste for alle spillere i bolden</a:t>
            </a:r>
            <a:endParaRPr sz="1900"/>
          </a:p>
          <a:p>
            <a:pPr marL="0" lvl="2" indent="0" defTabSz="271463">
              <a:buSzTx/>
              <a:buNone/>
              <a:defRPr sz="2000" b="1"/>
            </a:pPr>
            <a:r>
              <a:t>Mentor</a:t>
            </a:r>
          </a:p>
          <a:p>
            <a:pPr marL="285750" lvl="2" indent="-285750" defTabSz="271463">
              <a:defRPr sz="1600"/>
            </a:pPr>
            <a:r>
              <a:t>kontrol af alle scorekort - aflever til turneringsleder</a:t>
            </a:r>
          </a:p>
          <a:p>
            <a:pPr marL="448944" lvl="2" indent="-448944" defTabSz="271463">
              <a:buSzTx/>
              <a:buNone/>
              <a:defRPr sz="2000" b="1"/>
            </a:pPr>
            <a:r>
              <a:t>Alle</a:t>
            </a:r>
            <a:endParaRPr sz="1900"/>
          </a:p>
          <a:p>
            <a:pPr marL="271145" lvl="2" indent="-271145" defTabSz="271463">
              <a:defRPr sz="1600"/>
            </a:pPr>
            <a:r>
              <a:t>når forholdene tillader det, samles man til en drink og hyggeligt samvær i restauranten eller på terrassen. Spillerne byder sædvanlig vis mentor på en drink</a:t>
            </a:r>
          </a:p>
        </p:txBody>
      </p:sp>
      <p:sp>
        <p:nvSpPr>
          <p:cNvPr id="2" name="Pladsholder til slidenummer 1"/>
          <p:cNvSpPr>
            <a:spLocks noGrp="1"/>
          </p:cNvSpPr>
          <p:nvPr>
            <p:ph type="sldNum" sz="quarter" idx="2"/>
          </p:nvPr>
        </p:nvSpPr>
        <p:spPr/>
        <p:txBody>
          <a:bodyPr/>
          <a:lstStyle/>
          <a:p>
            <a:fld id="{86CB4B4D-7CA3-9044-876B-883B54F8677D}" type="slidenum">
              <a:rPr lang="da-DK" smtClean="0"/>
              <a:t>14</a:t>
            </a:fld>
            <a:endParaRPr lang="da-DK"/>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50" descr="Picture 50"/>
          <p:cNvPicPr>
            <a:picLocks noChangeAspect="1"/>
          </p:cNvPicPr>
          <p:nvPr/>
        </p:nvPicPr>
        <p:blipFill>
          <a:blip r:embed="rId2"/>
          <a:srcRect b="19244"/>
          <a:stretch>
            <a:fillRect/>
          </a:stretch>
        </p:blipFill>
        <p:spPr>
          <a:xfrm>
            <a:off x="609598" y="215725"/>
            <a:ext cx="8648704" cy="1896168"/>
          </a:xfrm>
          <a:prstGeom prst="rect">
            <a:avLst/>
          </a:prstGeom>
          <a:ln w="12700">
            <a:miter lim="400000"/>
          </a:ln>
        </p:spPr>
      </p:pic>
      <p:sp>
        <p:nvSpPr>
          <p:cNvPr id="107" name="Før runden"/>
          <p:cNvSpPr txBox="1">
            <a:spLocks noGrp="1"/>
          </p:cNvSpPr>
          <p:nvPr>
            <p:ph type="title"/>
          </p:nvPr>
        </p:nvSpPr>
        <p:spPr>
          <a:xfrm>
            <a:off x="-619786" y="1122040"/>
            <a:ext cx="8915401" cy="1143003"/>
          </a:xfrm>
          <a:prstGeom prst="rect">
            <a:avLst/>
          </a:prstGeom>
        </p:spPr>
        <p:txBody>
          <a:bodyPr/>
          <a:lstStyle>
            <a:lvl1pPr>
              <a:defRPr sz="4000"/>
            </a:lvl1pPr>
          </a:lstStyle>
          <a:p>
            <a:r>
              <a:rPr lang="da-DK" dirty="0"/>
              <a:t>Erhvervelse af </a:t>
            </a:r>
            <a:r>
              <a:rPr dirty="0" err="1"/>
              <a:t>Golfkørekortet</a:t>
            </a:r>
            <a:r>
              <a:rPr dirty="0"/>
              <a:t> </a:t>
            </a:r>
          </a:p>
        </p:txBody>
      </p:sp>
      <p:sp>
        <p:nvSpPr>
          <p:cNvPr id="108" name="Mentor…"/>
          <p:cNvSpPr txBox="1">
            <a:spLocks noGrp="1"/>
          </p:cNvSpPr>
          <p:nvPr>
            <p:ph type="body" idx="1"/>
          </p:nvPr>
        </p:nvSpPr>
        <p:spPr>
          <a:xfrm>
            <a:off x="609598" y="2428701"/>
            <a:ext cx="8915400" cy="3986062"/>
          </a:xfrm>
          <a:prstGeom prst="rect">
            <a:avLst/>
          </a:prstGeom>
        </p:spPr>
        <p:txBody>
          <a:bodyPr>
            <a:normAutofit/>
          </a:bodyPr>
          <a:lstStyle/>
          <a:p>
            <a:pPr marL="248920" indent="-248920" defTabSz="420623">
              <a:spcBef>
                <a:spcPts val="600"/>
              </a:spcBef>
              <a:buSzTx/>
              <a:buNone/>
              <a:defRPr sz="1800" b="1"/>
            </a:pPr>
            <a:r>
              <a:rPr lang="da-DK" sz="2400" dirty="0">
                <a:solidFill>
                  <a:schemeClr val="tx1"/>
                </a:solidFill>
              </a:rPr>
              <a:t>Golfkørekortet på 3 måneder:</a:t>
            </a:r>
          </a:p>
          <a:p>
            <a:pPr marL="248920" indent="-248920" defTabSz="420623">
              <a:spcBef>
                <a:spcPts val="600"/>
              </a:spcBef>
              <a:buSzTx/>
              <a:buNone/>
              <a:defRPr sz="1800" b="1"/>
            </a:pPr>
            <a:endParaRPr lang="da-DK" sz="2400" dirty="0">
              <a:solidFill>
                <a:schemeClr val="tx1"/>
              </a:solidFill>
            </a:endParaRPr>
          </a:p>
          <a:p>
            <a:pPr marL="248920" indent="-248920" defTabSz="420623">
              <a:spcBef>
                <a:spcPts val="600"/>
              </a:spcBef>
              <a:buSzTx/>
              <a:buNone/>
              <a:defRPr sz="1800" b="1"/>
            </a:pPr>
            <a:r>
              <a:rPr lang="da-DK" sz="1400" i="1" dirty="0">
                <a:solidFill>
                  <a:schemeClr val="tx1"/>
                </a:solidFill>
              </a:rPr>
              <a:t>Klubbens målsætning er at prøvemedlemmer og ”Kvinder &amp; Golf” kan opnå golfkørekortet på max. 3 måneder</a:t>
            </a:r>
          </a:p>
          <a:p>
            <a:pPr marL="248920" indent="-248920" defTabSz="420623">
              <a:spcBef>
                <a:spcPts val="600"/>
              </a:spcBef>
              <a:buSzTx/>
              <a:buNone/>
              <a:defRPr sz="1800" b="1"/>
            </a:pPr>
            <a:endParaRPr lang="da-DK" sz="1600" i="1" dirty="0">
              <a:solidFill>
                <a:schemeClr val="tx1"/>
              </a:solidFill>
            </a:endParaRPr>
          </a:p>
          <a:p>
            <a:pPr marL="248920" indent="-248920" defTabSz="420623">
              <a:spcBef>
                <a:spcPts val="600"/>
              </a:spcBef>
              <a:buSzTx/>
              <a:buNone/>
              <a:defRPr sz="1800" b="1"/>
            </a:pPr>
            <a:r>
              <a:rPr dirty="0">
                <a:solidFill>
                  <a:schemeClr val="tx1"/>
                </a:solidFill>
              </a:rPr>
              <a:t>Par 3 bane </a:t>
            </a:r>
            <a:r>
              <a:rPr lang="da-DK" dirty="0">
                <a:solidFill>
                  <a:schemeClr val="tx1"/>
                </a:solidFill>
              </a:rPr>
              <a:t>godkendelsesrunder:</a:t>
            </a:r>
            <a:endParaRPr dirty="0">
              <a:solidFill>
                <a:schemeClr val="tx1"/>
              </a:solidFill>
            </a:endParaRPr>
          </a:p>
          <a:p>
            <a:pPr marL="314959" indent="-314959" defTabSz="420623">
              <a:spcBef>
                <a:spcPts val="600"/>
              </a:spcBef>
              <a:defRPr sz="1400"/>
            </a:pPr>
            <a:r>
              <a:rPr lang="da-DK" dirty="0">
                <a:solidFill>
                  <a:schemeClr val="tx1"/>
                </a:solidFill>
              </a:rPr>
              <a:t>En runde </a:t>
            </a:r>
            <a:r>
              <a:rPr lang="da-DK" b="1" dirty="0">
                <a:solidFill>
                  <a:schemeClr val="tx1"/>
                </a:solidFill>
              </a:rPr>
              <a:t>skal </a:t>
            </a:r>
            <a:r>
              <a:rPr lang="da-DK" dirty="0">
                <a:solidFill>
                  <a:schemeClr val="tx1"/>
                </a:solidFill>
              </a:rPr>
              <a:t>godkendes af en mentor, og de 2 andre runder kan godkendes af et FG medlem.</a:t>
            </a:r>
          </a:p>
          <a:p>
            <a:pPr marL="314959" indent="-314959" defTabSz="420623">
              <a:spcBef>
                <a:spcPts val="600"/>
              </a:spcBef>
              <a:defRPr sz="1400"/>
            </a:pPr>
            <a:r>
              <a:rPr lang="da-DK" dirty="0">
                <a:solidFill>
                  <a:schemeClr val="tx1"/>
                </a:solidFill>
              </a:rPr>
              <a:t>Godkendelsesrunder kan spilles på alle dage hvor der er plads. Kaninerne skal selv arrangere dette</a:t>
            </a:r>
          </a:p>
          <a:p>
            <a:pPr marL="314959" indent="-314959" defTabSz="420623">
              <a:spcBef>
                <a:spcPts val="600"/>
              </a:spcBef>
              <a:defRPr sz="1400"/>
            </a:pPr>
            <a:r>
              <a:rPr lang="da-DK" dirty="0">
                <a:solidFill>
                  <a:schemeClr val="tx1"/>
                </a:solidFill>
              </a:rPr>
              <a:t>Prøvemedlemmer og ”Kvinder &amp; Golf kan selv booke tid og gå træningsrunder på par 3 banen på alle dage hvor der er plads. </a:t>
            </a:r>
            <a:endParaRPr dirty="0">
              <a:solidFill>
                <a:schemeClr val="tx1"/>
              </a:solidFill>
            </a:endParaRPr>
          </a:p>
          <a:p>
            <a:pPr marL="0" indent="0" defTabSz="420623">
              <a:spcBef>
                <a:spcPts val="600"/>
              </a:spcBef>
              <a:buSzTx/>
              <a:buNone/>
              <a:defRPr sz="1800" b="1"/>
            </a:pPr>
            <a:r>
              <a:rPr lang="da-DK" dirty="0">
                <a:solidFill>
                  <a:schemeClr val="tx1"/>
                </a:solidFill>
              </a:rPr>
              <a:t>9 huls godkendelsesrunder: </a:t>
            </a:r>
            <a:endParaRPr dirty="0">
              <a:solidFill>
                <a:schemeClr val="tx1"/>
              </a:solidFill>
            </a:endParaRPr>
          </a:p>
          <a:p>
            <a:pPr marL="314959" indent="-314959" defTabSz="420623">
              <a:spcBef>
                <a:spcPts val="600"/>
              </a:spcBef>
              <a:defRPr sz="1400"/>
            </a:pPr>
            <a:r>
              <a:rPr lang="da-DK" dirty="0">
                <a:solidFill>
                  <a:schemeClr val="tx1"/>
                </a:solidFill>
              </a:rPr>
              <a:t>Kaniner der ikke har bestået kravene, kan selv gå en runde med en mentor på alle dage. Kaninerne skal selv arrangere med en mentor som booker via Keld Lynge. </a:t>
            </a:r>
            <a:endParaRPr dirty="0">
              <a:solidFill>
                <a:schemeClr val="tx1"/>
              </a:solidFill>
            </a:endParaRPr>
          </a:p>
          <a:p>
            <a:pPr marL="314959" indent="-314959" defTabSz="420623">
              <a:spcBef>
                <a:spcPts val="600"/>
              </a:spcBef>
              <a:defRPr sz="1400"/>
            </a:pPr>
            <a:endParaRPr lang="da-DK" dirty="0">
              <a:solidFill>
                <a:schemeClr val="tx1"/>
              </a:solidFill>
            </a:endParaRPr>
          </a:p>
          <a:p>
            <a:pPr marL="0" indent="0" defTabSz="420623">
              <a:spcBef>
                <a:spcPts val="600"/>
              </a:spcBef>
              <a:buNone/>
              <a:defRPr sz="1400"/>
            </a:pPr>
            <a:endParaRPr lang="da-DK" dirty="0">
              <a:solidFill>
                <a:srgbClr val="00B050"/>
              </a:solidFill>
            </a:endParaRPr>
          </a:p>
          <a:p>
            <a:pPr marL="0" indent="0" defTabSz="420623">
              <a:spcBef>
                <a:spcPts val="600"/>
              </a:spcBef>
              <a:buNone/>
              <a:defRPr sz="1400"/>
            </a:pPr>
            <a:endParaRPr dirty="0"/>
          </a:p>
          <a:p>
            <a:pPr marL="248920" indent="-248920" defTabSz="420623">
              <a:spcBef>
                <a:spcPts val="600"/>
              </a:spcBef>
              <a:buSzTx/>
              <a:buNone/>
              <a:defRPr sz="1800" b="1"/>
            </a:pPr>
            <a:endParaRPr sz="1400" dirty="0"/>
          </a:p>
          <a:p>
            <a:pPr marL="184150" indent="-184150" defTabSz="420623">
              <a:spcBef>
                <a:spcPts val="600"/>
              </a:spcBef>
              <a:buFontTx/>
              <a:defRPr sz="1400"/>
            </a:pPr>
            <a:endParaRPr dirty="0">
              <a:solidFill>
                <a:srgbClr val="FF0000"/>
              </a:solidFill>
            </a:endParaRPr>
          </a:p>
          <a:p>
            <a:pPr marL="0" indent="0" defTabSz="420623">
              <a:spcBef>
                <a:spcPts val="600"/>
              </a:spcBef>
              <a:buNone/>
              <a:defRPr sz="1400"/>
            </a:pPr>
            <a:endParaRPr lang="da-DK" dirty="0">
              <a:solidFill>
                <a:srgbClr val="FF0000"/>
              </a:solidFill>
            </a:endParaRPr>
          </a:p>
          <a:p>
            <a:pPr marL="0" indent="0" defTabSz="420623">
              <a:spcBef>
                <a:spcPts val="600"/>
              </a:spcBef>
              <a:buNone/>
              <a:defRPr sz="1400"/>
            </a:pPr>
            <a:endParaRPr dirty="0"/>
          </a:p>
        </p:txBody>
      </p:sp>
      <p:sp>
        <p:nvSpPr>
          <p:cNvPr id="2" name="Pladsholder til slidenummer 1"/>
          <p:cNvSpPr>
            <a:spLocks noGrp="1"/>
          </p:cNvSpPr>
          <p:nvPr>
            <p:ph type="sldNum" sz="quarter" idx="2"/>
          </p:nvPr>
        </p:nvSpPr>
        <p:spPr/>
        <p:txBody>
          <a:bodyPr/>
          <a:lstStyle/>
          <a:p>
            <a:fld id="{86CB4B4D-7CA3-9044-876B-883B54F8677D}" type="slidenum">
              <a:rPr lang="da-DK" smtClean="0"/>
              <a:t>2</a:t>
            </a:fld>
            <a:endParaRPr lang="da-DK" dirty="0"/>
          </a:p>
        </p:txBody>
      </p:sp>
    </p:spTree>
    <p:extLst>
      <p:ext uri="{BB962C8B-B14F-4D97-AF65-F5344CB8AC3E}">
        <p14:creationId xmlns:p14="http://schemas.microsoft.com/office/powerpoint/2010/main" val="4023697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50" descr="Picture 50"/>
          <p:cNvPicPr>
            <a:picLocks noChangeAspect="1"/>
          </p:cNvPicPr>
          <p:nvPr/>
        </p:nvPicPr>
        <p:blipFill>
          <a:blip r:embed="rId2"/>
          <a:srcRect b="19244"/>
          <a:stretch>
            <a:fillRect/>
          </a:stretch>
        </p:blipFill>
        <p:spPr>
          <a:xfrm>
            <a:off x="609598" y="215725"/>
            <a:ext cx="8648704" cy="1896168"/>
          </a:xfrm>
          <a:prstGeom prst="rect">
            <a:avLst/>
          </a:prstGeom>
          <a:ln w="12700">
            <a:miter lim="400000"/>
          </a:ln>
        </p:spPr>
      </p:pic>
      <p:sp>
        <p:nvSpPr>
          <p:cNvPr id="107" name="Før runden"/>
          <p:cNvSpPr txBox="1">
            <a:spLocks noGrp="1"/>
          </p:cNvSpPr>
          <p:nvPr>
            <p:ph type="title"/>
          </p:nvPr>
        </p:nvSpPr>
        <p:spPr>
          <a:xfrm>
            <a:off x="-619786" y="1122040"/>
            <a:ext cx="8915401" cy="1143003"/>
          </a:xfrm>
          <a:prstGeom prst="rect">
            <a:avLst/>
          </a:prstGeom>
        </p:spPr>
        <p:txBody>
          <a:bodyPr/>
          <a:lstStyle>
            <a:lvl1pPr>
              <a:defRPr sz="4000"/>
            </a:lvl1pPr>
          </a:lstStyle>
          <a:p>
            <a:r>
              <a:rPr lang="da-DK" dirty="0"/>
              <a:t>Erhvervelse af </a:t>
            </a:r>
            <a:r>
              <a:rPr dirty="0" err="1"/>
              <a:t>Golfkørekortet</a:t>
            </a:r>
            <a:r>
              <a:rPr dirty="0"/>
              <a:t> </a:t>
            </a:r>
          </a:p>
        </p:txBody>
      </p:sp>
      <p:sp>
        <p:nvSpPr>
          <p:cNvPr id="108" name="Mentor…"/>
          <p:cNvSpPr txBox="1">
            <a:spLocks noGrp="1"/>
          </p:cNvSpPr>
          <p:nvPr>
            <p:ph type="body" idx="1"/>
          </p:nvPr>
        </p:nvSpPr>
        <p:spPr>
          <a:xfrm>
            <a:off x="609600" y="2346872"/>
            <a:ext cx="8915400" cy="3986062"/>
          </a:xfrm>
          <a:prstGeom prst="rect">
            <a:avLst/>
          </a:prstGeom>
        </p:spPr>
        <p:txBody>
          <a:bodyPr>
            <a:normAutofit fontScale="55000" lnSpcReduction="20000"/>
          </a:bodyPr>
          <a:lstStyle/>
          <a:p>
            <a:pPr marL="248920" indent="-248920" defTabSz="420623">
              <a:spcBef>
                <a:spcPts val="600"/>
              </a:spcBef>
              <a:buSzTx/>
              <a:buNone/>
              <a:defRPr sz="1800" b="1"/>
            </a:pPr>
            <a:endParaRPr lang="da-DK" dirty="0"/>
          </a:p>
          <a:p>
            <a:pPr marL="248920" indent="-248920" defTabSz="420623">
              <a:spcBef>
                <a:spcPts val="600"/>
              </a:spcBef>
              <a:buSzTx/>
              <a:buNone/>
              <a:defRPr sz="1800" b="1"/>
            </a:pPr>
            <a:r>
              <a:rPr dirty="0"/>
              <a:t>Par 3 bane </a:t>
            </a:r>
            <a:r>
              <a:rPr dirty="0" err="1"/>
              <a:t>krav</a:t>
            </a:r>
            <a:endParaRPr dirty="0">
              <a:solidFill>
                <a:srgbClr val="FF0000"/>
              </a:solidFill>
            </a:endParaRPr>
          </a:p>
          <a:p>
            <a:pPr marL="314959" indent="-314959" defTabSz="420623">
              <a:spcBef>
                <a:spcPts val="600"/>
              </a:spcBef>
              <a:defRPr sz="1400"/>
            </a:pPr>
            <a:r>
              <a:rPr lang="da-DK" b="1" i="0" dirty="0">
                <a:solidFill>
                  <a:srgbClr val="1D1D1B"/>
                </a:solidFill>
                <a:effectLst/>
                <a:highlight>
                  <a:srgbClr val="FFFFFF"/>
                </a:highlight>
                <a:latin typeface="Lato" panose="020F0502020204030203" pitchFamily="34" charset="0"/>
              </a:rPr>
              <a:t>3 runder</a:t>
            </a:r>
            <a:r>
              <a:rPr lang="da-DK" b="0" i="0" dirty="0">
                <a:solidFill>
                  <a:srgbClr val="1D1D1B"/>
                </a:solidFill>
                <a:effectLst/>
                <a:highlight>
                  <a:srgbClr val="FFFFFF"/>
                </a:highlight>
                <a:latin typeface="Lato" panose="020F0502020204030203" pitchFamily="34" charset="0"/>
              </a:rPr>
              <a:t>. </a:t>
            </a:r>
            <a:r>
              <a:rPr lang="da-DK" b="0" i="0" dirty="0">
                <a:solidFill>
                  <a:srgbClr val="1D1D1B"/>
                </a:solidFill>
                <a:effectLst/>
                <a:highlight>
                  <a:srgbClr val="FFFFFF"/>
                </a:highlight>
              </a:rPr>
              <a:t>Der skal anvendes officiel </a:t>
            </a:r>
            <a:r>
              <a:rPr lang="da-DK" b="0" i="0" dirty="0" err="1">
                <a:solidFill>
                  <a:srgbClr val="1D1D1B"/>
                </a:solidFill>
                <a:effectLst/>
                <a:highlight>
                  <a:srgbClr val="FFFFFF"/>
                </a:highlight>
              </a:rPr>
              <a:t>banerating</a:t>
            </a:r>
            <a:r>
              <a:rPr lang="da-DK" b="0" i="0" dirty="0">
                <a:solidFill>
                  <a:srgbClr val="1D1D1B"/>
                </a:solidFill>
                <a:effectLst/>
                <a:highlight>
                  <a:srgbClr val="FFFFFF"/>
                </a:highlight>
              </a:rPr>
              <a:t> og printet scorekort. Alle skal opnå mindst 15 points. NB: Mænd og kvinder har  forskelligt antal ekstra slag på banen. (11.4.2024)</a:t>
            </a:r>
            <a:r>
              <a:rPr lang="da-DK" b="0" i="0" dirty="0">
                <a:solidFill>
                  <a:schemeClr val="tx1"/>
                </a:solidFill>
                <a:effectLst/>
                <a:highlight>
                  <a:srgbClr val="FFFFFF"/>
                </a:highlight>
              </a:rPr>
              <a:t> </a:t>
            </a:r>
          </a:p>
          <a:p>
            <a:pPr marL="314959" indent="-314959" defTabSz="420623">
              <a:spcBef>
                <a:spcPts val="600"/>
              </a:spcBef>
              <a:defRPr sz="1400"/>
            </a:pPr>
            <a:r>
              <a:rPr lang="da-DK" b="0" i="0" dirty="0">
                <a:solidFill>
                  <a:schemeClr val="tx1"/>
                </a:solidFill>
                <a:effectLst/>
                <a:highlight>
                  <a:srgbClr val="FFFFFF"/>
                </a:highlight>
                <a:latin typeface="Lato" panose="020F0502020204030203" pitchFamily="34" charset="0"/>
              </a:rPr>
              <a:t>M</a:t>
            </a:r>
            <a:r>
              <a:rPr lang="da-DK" dirty="0">
                <a:solidFill>
                  <a:schemeClr val="tx1"/>
                </a:solidFill>
              </a:rPr>
              <a:t>in. en runde </a:t>
            </a:r>
            <a:r>
              <a:rPr lang="da-DK" b="1" dirty="0">
                <a:solidFill>
                  <a:schemeClr val="tx1"/>
                </a:solidFill>
              </a:rPr>
              <a:t>skal </a:t>
            </a:r>
            <a:r>
              <a:rPr lang="da-DK" dirty="0">
                <a:solidFill>
                  <a:schemeClr val="tx1"/>
                </a:solidFill>
              </a:rPr>
              <a:t>godkendes af en mentor, og de 2 andre runder kan godkendes af et FG medlem med golfkørekort.</a:t>
            </a:r>
          </a:p>
          <a:p>
            <a:pPr marL="314959" indent="-314959" defTabSz="420623">
              <a:spcBef>
                <a:spcPts val="600"/>
              </a:spcBef>
              <a:defRPr sz="1400"/>
            </a:pPr>
            <a:r>
              <a:rPr lang="da-DK" dirty="0">
                <a:solidFill>
                  <a:schemeClr val="tx1"/>
                </a:solidFill>
              </a:rPr>
              <a:t>Bestå trænerens </a:t>
            </a:r>
            <a:r>
              <a:rPr lang="da-DK" dirty="0" err="1">
                <a:solidFill>
                  <a:schemeClr val="tx1"/>
                </a:solidFill>
              </a:rPr>
              <a:t>slagtest</a:t>
            </a:r>
            <a:r>
              <a:rPr lang="da-DK" dirty="0">
                <a:solidFill>
                  <a:schemeClr val="tx1"/>
                </a:solidFill>
              </a:rPr>
              <a:t> forud for adgang til par 3 banen. Gennemføres normalt inden for de første 3-4 uger</a:t>
            </a:r>
          </a:p>
          <a:p>
            <a:pPr marL="0" indent="0" defTabSz="420623">
              <a:spcBef>
                <a:spcPts val="600"/>
              </a:spcBef>
              <a:buNone/>
              <a:defRPr sz="1400"/>
            </a:pPr>
            <a:endParaRPr dirty="0">
              <a:solidFill>
                <a:schemeClr val="tx1"/>
              </a:solidFill>
            </a:endParaRPr>
          </a:p>
          <a:p>
            <a:pPr marL="0" indent="0" defTabSz="420623">
              <a:spcBef>
                <a:spcPts val="600"/>
              </a:spcBef>
              <a:buSzTx/>
              <a:buNone/>
              <a:defRPr sz="1800" b="1"/>
            </a:pPr>
            <a:r>
              <a:rPr dirty="0">
                <a:solidFill>
                  <a:schemeClr val="tx1"/>
                </a:solidFill>
              </a:rPr>
              <a:t>9 </a:t>
            </a:r>
            <a:r>
              <a:rPr dirty="0" err="1">
                <a:solidFill>
                  <a:schemeClr val="tx1"/>
                </a:solidFill>
              </a:rPr>
              <a:t>huls</a:t>
            </a:r>
            <a:r>
              <a:rPr dirty="0">
                <a:solidFill>
                  <a:schemeClr val="tx1"/>
                </a:solidFill>
              </a:rPr>
              <a:t> </a:t>
            </a:r>
            <a:r>
              <a:rPr dirty="0" err="1">
                <a:solidFill>
                  <a:schemeClr val="tx1"/>
                </a:solidFill>
              </a:rPr>
              <a:t>banen</a:t>
            </a:r>
            <a:r>
              <a:rPr dirty="0">
                <a:solidFill>
                  <a:schemeClr val="tx1"/>
                </a:solidFill>
              </a:rPr>
              <a:t>, </a:t>
            </a:r>
            <a:r>
              <a:rPr dirty="0" err="1">
                <a:solidFill>
                  <a:schemeClr val="tx1"/>
                </a:solidFill>
              </a:rPr>
              <a:t>krav</a:t>
            </a:r>
            <a:r>
              <a:rPr dirty="0">
                <a:solidFill>
                  <a:schemeClr val="tx1"/>
                </a:solidFill>
              </a:rPr>
              <a:t> </a:t>
            </a:r>
            <a:r>
              <a:rPr dirty="0" err="1">
                <a:solidFill>
                  <a:schemeClr val="tx1"/>
                </a:solidFill>
              </a:rPr>
              <a:t>fra</a:t>
            </a:r>
            <a:r>
              <a:rPr dirty="0">
                <a:solidFill>
                  <a:schemeClr val="tx1"/>
                </a:solidFill>
              </a:rPr>
              <a:t> orange tee</a:t>
            </a:r>
          </a:p>
          <a:p>
            <a:pPr marL="314959" indent="-314959" defTabSz="420623">
              <a:spcBef>
                <a:spcPts val="600"/>
              </a:spcBef>
              <a:defRPr sz="1400"/>
            </a:pPr>
            <a:r>
              <a:rPr dirty="0" err="1">
                <a:solidFill>
                  <a:schemeClr val="tx1"/>
                </a:solidFill>
              </a:rPr>
              <a:t>Herrer</a:t>
            </a:r>
            <a:r>
              <a:rPr dirty="0">
                <a:solidFill>
                  <a:schemeClr val="tx1"/>
                </a:solidFill>
              </a:rPr>
              <a:t> - 12 point </a:t>
            </a:r>
            <a:r>
              <a:rPr dirty="0" err="1">
                <a:solidFill>
                  <a:schemeClr val="tx1"/>
                </a:solidFill>
              </a:rPr>
              <a:t>scoret</a:t>
            </a:r>
            <a:r>
              <a:rPr dirty="0">
                <a:solidFill>
                  <a:schemeClr val="tx1"/>
                </a:solidFill>
              </a:rPr>
              <a:t> 2 </a:t>
            </a:r>
            <a:r>
              <a:rPr dirty="0" err="1">
                <a:solidFill>
                  <a:schemeClr val="tx1"/>
                </a:solidFill>
              </a:rPr>
              <a:t>gange</a:t>
            </a:r>
            <a:endParaRPr dirty="0">
              <a:solidFill>
                <a:schemeClr val="tx1"/>
              </a:solidFill>
            </a:endParaRPr>
          </a:p>
          <a:p>
            <a:pPr marL="314959" indent="-314959" defTabSz="420623">
              <a:spcBef>
                <a:spcPts val="600"/>
              </a:spcBef>
              <a:defRPr sz="1400"/>
            </a:pPr>
            <a:r>
              <a:rPr dirty="0" err="1">
                <a:solidFill>
                  <a:schemeClr val="tx1"/>
                </a:solidFill>
              </a:rPr>
              <a:t>Damer</a:t>
            </a:r>
            <a:r>
              <a:rPr dirty="0">
                <a:solidFill>
                  <a:schemeClr val="tx1"/>
                </a:solidFill>
              </a:rPr>
              <a:t> - 9 point </a:t>
            </a:r>
            <a:r>
              <a:rPr dirty="0" err="1">
                <a:solidFill>
                  <a:schemeClr val="tx1"/>
                </a:solidFill>
              </a:rPr>
              <a:t>scoret</a:t>
            </a:r>
            <a:r>
              <a:rPr dirty="0">
                <a:solidFill>
                  <a:schemeClr val="tx1"/>
                </a:solidFill>
              </a:rPr>
              <a:t> 2 </a:t>
            </a:r>
            <a:r>
              <a:rPr dirty="0" err="1">
                <a:solidFill>
                  <a:schemeClr val="tx1"/>
                </a:solidFill>
              </a:rPr>
              <a:t>gange</a:t>
            </a:r>
            <a:endParaRPr lang="da-DK" dirty="0">
              <a:solidFill>
                <a:schemeClr val="tx1"/>
              </a:solidFill>
            </a:endParaRPr>
          </a:p>
          <a:p>
            <a:pPr marL="0" indent="0" defTabSz="420623">
              <a:spcBef>
                <a:spcPts val="600"/>
              </a:spcBef>
              <a:buNone/>
              <a:defRPr sz="1400"/>
            </a:pPr>
            <a:r>
              <a:rPr lang="da-DK" dirty="0">
                <a:solidFill>
                  <a:schemeClr val="tx1"/>
                </a:solidFill>
              </a:rPr>
              <a:t>Bevidnes/signeres af den deltagende mentor eller turneringslederen</a:t>
            </a:r>
            <a:endParaRPr dirty="0">
              <a:solidFill>
                <a:schemeClr val="tx1"/>
              </a:solidFill>
            </a:endParaRPr>
          </a:p>
          <a:p>
            <a:pPr marL="248920" indent="-248920" defTabSz="420623">
              <a:spcBef>
                <a:spcPts val="600"/>
              </a:spcBef>
              <a:buSzTx/>
              <a:buNone/>
              <a:defRPr sz="1800" b="1"/>
            </a:pPr>
            <a:endParaRPr sz="1400" dirty="0">
              <a:solidFill>
                <a:schemeClr val="tx1"/>
              </a:solidFill>
            </a:endParaRPr>
          </a:p>
          <a:p>
            <a:pPr marL="248920" indent="-248920" defTabSz="420623">
              <a:spcBef>
                <a:spcPts val="600"/>
              </a:spcBef>
              <a:buSzTx/>
              <a:buNone/>
              <a:defRPr sz="1800" b="1"/>
            </a:pPr>
            <a:r>
              <a:rPr dirty="0" err="1">
                <a:solidFill>
                  <a:schemeClr val="tx1"/>
                </a:solidFill>
              </a:rPr>
              <a:t>Undervisning</a:t>
            </a:r>
            <a:r>
              <a:rPr dirty="0">
                <a:solidFill>
                  <a:schemeClr val="tx1"/>
                </a:solidFill>
              </a:rPr>
              <a:t> </a:t>
            </a:r>
            <a:r>
              <a:rPr dirty="0" err="1">
                <a:solidFill>
                  <a:schemeClr val="tx1"/>
                </a:solidFill>
              </a:rPr>
              <a:t>i</a:t>
            </a:r>
            <a:r>
              <a:rPr dirty="0">
                <a:solidFill>
                  <a:schemeClr val="tx1"/>
                </a:solidFill>
              </a:rPr>
              <a:t> </a:t>
            </a:r>
            <a:r>
              <a:rPr dirty="0" err="1">
                <a:solidFill>
                  <a:schemeClr val="tx1"/>
                </a:solidFill>
              </a:rPr>
              <a:t>regler</a:t>
            </a:r>
            <a:r>
              <a:rPr dirty="0">
                <a:solidFill>
                  <a:schemeClr val="tx1"/>
                </a:solidFill>
              </a:rPr>
              <a:t>, </a:t>
            </a:r>
            <a:r>
              <a:rPr dirty="0" err="1">
                <a:solidFill>
                  <a:schemeClr val="tx1"/>
                </a:solidFill>
              </a:rPr>
              <a:t>scorekort</a:t>
            </a:r>
            <a:r>
              <a:rPr dirty="0">
                <a:solidFill>
                  <a:schemeClr val="tx1"/>
                </a:solidFill>
              </a:rPr>
              <a:t>, </a:t>
            </a:r>
            <a:r>
              <a:rPr dirty="0" err="1">
                <a:solidFill>
                  <a:schemeClr val="tx1"/>
                </a:solidFill>
              </a:rPr>
              <a:t>etc</a:t>
            </a:r>
            <a:r>
              <a:rPr dirty="0">
                <a:solidFill>
                  <a:schemeClr val="tx1"/>
                </a:solidFill>
              </a:rPr>
              <a:t> </a:t>
            </a:r>
          </a:p>
          <a:p>
            <a:pPr marL="0" indent="0" defTabSz="420623">
              <a:spcBef>
                <a:spcPts val="600"/>
              </a:spcBef>
              <a:buNone/>
              <a:defRPr sz="1400"/>
            </a:pPr>
            <a:r>
              <a:rPr lang="da-DK" dirty="0">
                <a:solidFill>
                  <a:schemeClr val="tx1"/>
                </a:solidFill>
              </a:rPr>
              <a:t>Version A </a:t>
            </a:r>
          </a:p>
          <a:p>
            <a:pPr marL="184150" indent="-184150" defTabSz="420623">
              <a:spcBef>
                <a:spcPts val="600"/>
              </a:spcBef>
              <a:buFontTx/>
              <a:defRPr sz="1400"/>
            </a:pPr>
            <a:r>
              <a:rPr lang="da-DK" dirty="0">
                <a:solidFill>
                  <a:schemeClr val="tx1"/>
                </a:solidFill>
              </a:rPr>
              <a:t>  Skal d</a:t>
            </a:r>
            <a:r>
              <a:rPr dirty="0" err="1">
                <a:solidFill>
                  <a:schemeClr val="tx1"/>
                </a:solidFill>
              </a:rPr>
              <a:t>eltage</a:t>
            </a:r>
            <a:r>
              <a:rPr dirty="0">
                <a:solidFill>
                  <a:schemeClr val="tx1"/>
                </a:solidFill>
              </a:rPr>
              <a:t> </a:t>
            </a:r>
            <a:r>
              <a:rPr dirty="0" err="1">
                <a:solidFill>
                  <a:schemeClr val="tx1"/>
                </a:solidFill>
              </a:rPr>
              <a:t>i</a:t>
            </a:r>
            <a:r>
              <a:rPr dirty="0">
                <a:solidFill>
                  <a:schemeClr val="tx1"/>
                </a:solidFill>
              </a:rPr>
              <a:t> </a:t>
            </a:r>
            <a:r>
              <a:rPr dirty="0" err="1">
                <a:solidFill>
                  <a:schemeClr val="tx1"/>
                </a:solidFill>
              </a:rPr>
              <a:t>Kaninklubbens</a:t>
            </a:r>
            <a:r>
              <a:rPr lang="da-DK" dirty="0">
                <a:solidFill>
                  <a:schemeClr val="tx1"/>
                </a:solidFill>
              </a:rPr>
              <a:t> klasse-</a:t>
            </a:r>
            <a:r>
              <a:rPr dirty="0" err="1">
                <a:solidFill>
                  <a:schemeClr val="tx1"/>
                </a:solidFill>
              </a:rPr>
              <a:t>regelundervisning</a:t>
            </a:r>
            <a:r>
              <a:rPr lang="da-DK" dirty="0">
                <a:solidFill>
                  <a:schemeClr val="tx1"/>
                </a:solidFill>
              </a:rPr>
              <a:t> og scorekort gennemgang</a:t>
            </a:r>
            <a:r>
              <a:rPr dirty="0">
                <a:solidFill>
                  <a:schemeClr val="tx1"/>
                </a:solidFill>
              </a:rPr>
              <a:t>, pt </a:t>
            </a:r>
            <a:r>
              <a:rPr dirty="0" err="1">
                <a:solidFill>
                  <a:schemeClr val="tx1"/>
                </a:solidFill>
              </a:rPr>
              <a:t>ved</a:t>
            </a:r>
            <a:r>
              <a:rPr dirty="0">
                <a:solidFill>
                  <a:schemeClr val="tx1"/>
                </a:solidFill>
              </a:rPr>
              <a:t> Jens </a:t>
            </a:r>
            <a:r>
              <a:rPr dirty="0" err="1">
                <a:solidFill>
                  <a:schemeClr val="tx1"/>
                </a:solidFill>
              </a:rPr>
              <a:t>Thiesen</a:t>
            </a:r>
            <a:r>
              <a:rPr lang="da-DK" dirty="0">
                <a:solidFill>
                  <a:schemeClr val="tx1"/>
                </a:solidFill>
              </a:rPr>
              <a:t>, </a:t>
            </a:r>
            <a:r>
              <a:rPr lang="da-DK" dirty="0" err="1">
                <a:solidFill>
                  <a:schemeClr val="tx1"/>
                </a:solidFill>
              </a:rPr>
              <a:t>ca</a:t>
            </a:r>
            <a:r>
              <a:rPr lang="da-DK" dirty="0">
                <a:solidFill>
                  <a:schemeClr val="tx1"/>
                </a:solidFill>
              </a:rPr>
              <a:t> 2 timer</a:t>
            </a:r>
          </a:p>
          <a:p>
            <a:pPr marL="184150" indent="-184150" defTabSz="420623">
              <a:spcBef>
                <a:spcPts val="600"/>
              </a:spcBef>
              <a:buFontTx/>
              <a:defRPr sz="1400"/>
            </a:pPr>
            <a:r>
              <a:rPr lang="da-DK" b="0" i="0" dirty="0">
                <a:solidFill>
                  <a:srgbClr val="1D1D1B"/>
                </a:solidFill>
                <a:effectLst/>
                <a:highlight>
                  <a:srgbClr val="FFFFFF"/>
                </a:highlight>
                <a:latin typeface="Lato" panose="020F0502020204030203" pitchFamily="34" charset="0"/>
              </a:rPr>
              <a:t>  Skal deltage i klasseundervisning samt demonstration udendørs på banen pt ved Jens Thiesen,  i alt ca. 2,5 timer</a:t>
            </a:r>
            <a:endParaRPr lang="da-DK" dirty="0">
              <a:solidFill>
                <a:schemeClr val="tx1"/>
              </a:solidFill>
            </a:endParaRPr>
          </a:p>
          <a:p>
            <a:pPr marL="184150" indent="-184150" defTabSz="420623">
              <a:spcBef>
                <a:spcPts val="600"/>
              </a:spcBef>
              <a:buFontTx/>
              <a:defRPr sz="1400"/>
            </a:pPr>
            <a:r>
              <a:rPr lang="da-DK" dirty="0">
                <a:solidFill>
                  <a:schemeClr val="tx1"/>
                </a:solidFill>
              </a:rPr>
              <a:t>  Bestå DGU regeltest. </a:t>
            </a:r>
            <a:r>
              <a:rPr lang="da-DK" dirty="0">
                <a:solidFill>
                  <a:schemeClr val="tx1"/>
                </a:solidFill>
                <a:hlinkClick r:id="rId3"/>
              </a:rPr>
              <a:t>https://www.danskgolfunion.dk/regelproeve</a:t>
            </a:r>
            <a:endParaRPr lang="da-DK" dirty="0">
              <a:solidFill>
                <a:schemeClr val="tx1"/>
              </a:solidFill>
            </a:endParaRPr>
          </a:p>
          <a:p>
            <a:pPr marL="0" indent="0" defTabSz="420623">
              <a:spcBef>
                <a:spcPts val="600"/>
              </a:spcBef>
              <a:buNone/>
              <a:defRPr sz="1400"/>
            </a:pPr>
            <a:r>
              <a:rPr lang="da-DK" dirty="0">
                <a:solidFill>
                  <a:schemeClr val="tx1"/>
                </a:solidFill>
              </a:rPr>
              <a:t>Eller </a:t>
            </a:r>
          </a:p>
          <a:p>
            <a:pPr marL="184150" indent="-184150" defTabSz="420623">
              <a:spcBef>
                <a:spcPts val="600"/>
              </a:spcBef>
              <a:buFontTx/>
              <a:defRPr sz="1400"/>
            </a:pPr>
            <a:endParaRPr lang="da-DK" dirty="0">
              <a:solidFill>
                <a:schemeClr val="tx1"/>
              </a:solidFill>
            </a:endParaRPr>
          </a:p>
          <a:p>
            <a:pPr marL="184150" indent="-184150" defTabSz="420623">
              <a:spcBef>
                <a:spcPts val="600"/>
              </a:spcBef>
              <a:buFontTx/>
              <a:defRPr sz="1400"/>
            </a:pPr>
            <a:r>
              <a:rPr lang="da-DK" dirty="0">
                <a:solidFill>
                  <a:schemeClr val="tx1"/>
                </a:solidFill>
              </a:rPr>
              <a:t>Version B</a:t>
            </a:r>
          </a:p>
          <a:p>
            <a:pPr marL="184150" indent="-184150" defTabSz="420623">
              <a:spcBef>
                <a:spcPts val="600"/>
              </a:spcBef>
              <a:buFontTx/>
              <a:defRPr sz="1400"/>
            </a:pPr>
            <a:r>
              <a:rPr lang="da-DK" dirty="0">
                <a:solidFill>
                  <a:schemeClr val="tx1"/>
                </a:solidFill>
              </a:rPr>
              <a:t> Skal deltage i Kaninklubbens klasse-regelundervisning og scorekort gennemgang, pt ved Jens Thiesen. Version A</a:t>
            </a:r>
          </a:p>
          <a:p>
            <a:pPr marL="184150" indent="-184150" defTabSz="420623">
              <a:spcBef>
                <a:spcPts val="600"/>
              </a:spcBef>
              <a:buFontTx/>
              <a:defRPr sz="1400"/>
            </a:pPr>
            <a:r>
              <a:rPr lang="da-DK" dirty="0">
                <a:solidFill>
                  <a:schemeClr val="tx1"/>
                </a:solidFill>
              </a:rPr>
              <a:t> På egen hånd gennemføre R&amp;A online regelakademiet </a:t>
            </a:r>
            <a:r>
              <a:rPr lang="da-DK" dirty="0" err="1">
                <a:solidFill>
                  <a:schemeClr val="tx1"/>
                </a:solidFill>
              </a:rPr>
              <a:t>level</a:t>
            </a:r>
            <a:r>
              <a:rPr lang="da-DK" dirty="0">
                <a:solidFill>
                  <a:schemeClr val="tx1"/>
                </a:solidFill>
              </a:rPr>
              <a:t> 1 og bestå den tilhørende test. </a:t>
            </a:r>
            <a:r>
              <a:rPr lang="da-DK" dirty="0">
                <a:solidFill>
                  <a:schemeClr val="tx1"/>
                </a:solidFill>
                <a:hlinkClick r:id="rId4"/>
              </a:rPr>
              <a:t>https://www.randa.org/da-DK/rules-academy</a:t>
            </a:r>
            <a:endParaRPr lang="da-DK" dirty="0">
              <a:solidFill>
                <a:schemeClr val="tx1"/>
              </a:solidFill>
            </a:endParaRPr>
          </a:p>
          <a:p>
            <a:pPr marL="184150" indent="-184150" defTabSz="420623">
              <a:spcBef>
                <a:spcPts val="600"/>
              </a:spcBef>
              <a:buFontTx/>
              <a:defRPr sz="1400"/>
            </a:pPr>
            <a:endParaRPr lang="da-DK" dirty="0">
              <a:solidFill>
                <a:schemeClr val="tx1"/>
              </a:solidFill>
            </a:endParaRPr>
          </a:p>
          <a:p>
            <a:pPr marL="184150" indent="-184150" defTabSz="420623">
              <a:spcBef>
                <a:spcPts val="600"/>
              </a:spcBef>
              <a:buFontTx/>
              <a:defRPr sz="1400"/>
            </a:pPr>
            <a:endParaRPr dirty="0">
              <a:solidFill>
                <a:schemeClr val="tx1"/>
              </a:solidFill>
            </a:endParaRPr>
          </a:p>
          <a:p>
            <a:pPr marL="0" indent="0" defTabSz="420623">
              <a:spcBef>
                <a:spcPts val="600"/>
              </a:spcBef>
              <a:buNone/>
              <a:defRPr sz="1400"/>
            </a:pPr>
            <a:endParaRPr lang="da-DK" dirty="0">
              <a:solidFill>
                <a:schemeClr val="tx1"/>
              </a:solidFill>
            </a:endParaRPr>
          </a:p>
          <a:p>
            <a:pPr marL="0" indent="0" defTabSz="420623">
              <a:spcBef>
                <a:spcPts val="600"/>
              </a:spcBef>
              <a:buNone/>
              <a:defRPr sz="1400"/>
            </a:pPr>
            <a:endParaRPr dirty="0"/>
          </a:p>
        </p:txBody>
      </p:sp>
      <p:sp>
        <p:nvSpPr>
          <p:cNvPr id="2" name="Pladsholder til slidenummer 1"/>
          <p:cNvSpPr>
            <a:spLocks noGrp="1"/>
          </p:cNvSpPr>
          <p:nvPr>
            <p:ph type="sldNum" sz="quarter" idx="2"/>
          </p:nvPr>
        </p:nvSpPr>
        <p:spPr/>
        <p:txBody>
          <a:bodyPr/>
          <a:lstStyle/>
          <a:p>
            <a:fld id="{86CB4B4D-7CA3-9044-876B-883B54F8677D}" type="slidenum">
              <a:rPr lang="da-DK" smtClean="0"/>
              <a:t>3</a:t>
            </a:fld>
            <a:endParaRPr lang="da-DK"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50" descr="Picture 50"/>
          <p:cNvPicPr>
            <a:picLocks noChangeAspect="1"/>
          </p:cNvPicPr>
          <p:nvPr/>
        </p:nvPicPr>
        <p:blipFill>
          <a:blip r:embed="rId2"/>
          <a:srcRect b="19244"/>
          <a:stretch>
            <a:fillRect/>
          </a:stretch>
        </p:blipFill>
        <p:spPr>
          <a:xfrm>
            <a:off x="685798" y="108003"/>
            <a:ext cx="8648704" cy="906809"/>
          </a:xfrm>
          <a:prstGeom prst="rect">
            <a:avLst/>
          </a:prstGeom>
          <a:ln w="12700">
            <a:miter lim="400000"/>
          </a:ln>
        </p:spPr>
      </p:pic>
      <p:sp>
        <p:nvSpPr>
          <p:cNvPr id="107" name="Før runden"/>
          <p:cNvSpPr txBox="1">
            <a:spLocks noGrp="1"/>
          </p:cNvSpPr>
          <p:nvPr>
            <p:ph type="title"/>
          </p:nvPr>
        </p:nvSpPr>
        <p:spPr>
          <a:xfrm>
            <a:off x="-619786" y="247650"/>
            <a:ext cx="8915401" cy="1054101"/>
          </a:xfrm>
          <a:prstGeom prst="rect">
            <a:avLst/>
          </a:prstGeom>
        </p:spPr>
        <p:txBody>
          <a:bodyPr>
            <a:normAutofit/>
          </a:bodyPr>
          <a:lstStyle>
            <a:lvl1pPr>
              <a:defRPr sz="4000"/>
            </a:lvl1pPr>
          </a:lstStyle>
          <a:p>
            <a:r>
              <a:rPr lang="da-DK" dirty="0"/>
              <a:t>Erhvervelse af </a:t>
            </a:r>
            <a:r>
              <a:rPr dirty="0"/>
              <a:t>Golfkørekortet </a:t>
            </a:r>
          </a:p>
        </p:txBody>
      </p:sp>
      <p:sp>
        <p:nvSpPr>
          <p:cNvPr id="108" name="Mentor…"/>
          <p:cNvSpPr txBox="1">
            <a:spLocks noGrp="1"/>
          </p:cNvSpPr>
          <p:nvPr>
            <p:ph type="body" idx="1"/>
          </p:nvPr>
        </p:nvSpPr>
        <p:spPr>
          <a:xfrm>
            <a:off x="609598" y="1154459"/>
            <a:ext cx="8915400" cy="5153075"/>
          </a:xfrm>
          <a:prstGeom prst="rect">
            <a:avLst/>
          </a:prstGeom>
        </p:spPr>
        <p:txBody>
          <a:bodyPr>
            <a:normAutofit/>
          </a:bodyPr>
          <a:lstStyle/>
          <a:p>
            <a:pPr marL="184150" indent="-184150" defTabSz="420623">
              <a:spcBef>
                <a:spcPts val="600"/>
              </a:spcBef>
              <a:buFontTx/>
              <a:defRPr sz="1400"/>
            </a:pPr>
            <a:r>
              <a:rPr lang="da-DK" dirty="0">
                <a:solidFill>
                  <a:schemeClr val="tx1"/>
                </a:solidFill>
              </a:rPr>
              <a:t>Vejen til golfkørekortet, skematisk oversigt. Vælg mellem version A eller B med hensyn til regeltest</a:t>
            </a:r>
            <a:endParaRPr dirty="0">
              <a:solidFill>
                <a:schemeClr val="tx1"/>
              </a:solidFill>
            </a:endParaRPr>
          </a:p>
          <a:p>
            <a:pPr marL="0" indent="0" defTabSz="420623">
              <a:spcBef>
                <a:spcPts val="600"/>
              </a:spcBef>
              <a:buNone/>
              <a:defRPr sz="1400"/>
            </a:pPr>
            <a:endParaRPr lang="da-DK" dirty="0">
              <a:solidFill>
                <a:schemeClr val="tx1"/>
              </a:solidFill>
            </a:endParaRPr>
          </a:p>
          <a:p>
            <a:pPr marL="0" indent="0" defTabSz="420623">
              <a:spcBef>
                <a:spcPts val="600"/>
              </a:spcBef>
              <a:buNone/>
              <a:defRPr sz="1400"/>
            </a:pPr>
            <a:endParaRPr dirty="0"/>
          </a:p>
        </p:txBody>
      </p:sp>
      <p:sp>
        <p:nvSpPr>
          <p:cNvPr id="2" name="Pladsholder til slidenummer 1"/>
          <p:cNvSpPr>
            <a:spLocks noGrp="1"/>
          </p:cNvSpPr>
          <p:nvPr>
            <p:ph type="sldNum" sz="quarter" idx="2"/>
          </p:nvPr>
        </p:nvSpPr>
        <p:spPr/>
        <p:txBody>
          <a:bodyPr/>
          <a:lstStyle/>
          <a:p>
            <a:fld id="{86CB4B4D-7CA3-9044-876B-883B54F8677D}" type="slidenum">
              <a:rPr lang="da-DK" smtClean="0"/>
              <a:t>4</a:t>
            </a:fld>
            <a:endParaRPr lang="da-DK" dirty="0"/>
          </a:p>
        </p:txBody>
      </p:sp>
      <p:graphicFrame>
        <p:nvGraphicFramePr>
          <p:cNvPr id="3" name="Tabel 2"/>
          <p:cNvGraphicFramePr>
            <a:graphicFrameLocks noGrp="1"/>
          </p:cNvGraphicFramePr>
          <p:nvPr>
            <p:extLst>
              <p:ext uri="{D42A27DB-BD31-4B8C-83A1-F6EECF244321}">
                <p14:modId xmlns:p14="http://schemas.microsoft.com/office/powerpoint/2010/main" val="2284377874"/>
              </p:ext>
            </p:extLst>
          </p:nvPr>
        </p:nvGraphicFramePr>
        <p:xfrm>
          <a:off x="609598" y="1625757"/>
          <a:ext cx="6604000" cy="5284032"/>
        </p:xfrm>
        <a:graphic>
          <a:graphicData uri="http://schemas.openxmlformats.org/drawingml/2006/table">
            <a:tbl>
              <a:tblPr firstRow="1" bandRow="1">
                <a:tableStyleId>{5940675A-B579-460E-94D1-54222C63F5DA}</a:tableStyleId>
              </a:tblPr>
              <a:tblGrid>
                <a:gridCol w="1651002">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25598">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tblGrid>
              <a:tr h="651072">
                <a:tc>
                  <a:txBody>
                    <a:bodyPr/>
                    <a:lstStyle/>
                    <a:p>
                      <a:pPr algn="l"/>
                      <a:r>
                        <a:rPr lang="da-DK" b="1" dirty="0"/>
                        <a:t>Steps/krav</a:t>
                      </a:r>
                      <a:r>
                        <a:rPr lang="da-DK" b="1" baseline="0" dirty="0"/>
                        <a:t> til golfkørekortet</a:t>
                      </a:r>
                      <a:endParaRPr lang="da-DK" b="1" dirty="0"/>
                    </a:p>
                  </a:txBody>
                  <a:tcPr/>
                </a:tc>
                <a:tc>
                  <a:txBody>
                    <a:bodyPr/>
                    <a:lstStyle/>
                    <a:p>
                      <a:r>
                        <a:rPr lang="da-DK" b="1" dirty="0"/>
                        <a:t>Spil</a:t>
                      </a:r>
                      <a:r>
                        <a:rPr lang="da-DK" b="1" baseline="0" dirty="0"/>
                        <a:t> på par 3 banen</a:t>
                      </a:r>
                      <a:endParaRPr lang="da-DK" b="1" dirty="0"/>
                    </a:p>
                  </a:txBody>
                  <a:tcPr/>
                </a:tc>
                <a:tc>
                  <a:txBody>
                    <a:bodyPr/>
                    <a:lstStyle/>
                    <a:p>
                      <a:r>
                        <a:rPr lang="da-DK" b="1" dirty="0"/>
                        <a:t>Spil</a:t>
                      </a:r>
                      <a:r>
                        <a:rPr lang="da-DK" b="1" baseline="0" dirty="0"/>
                        <a:t> på 9 huls banen fra orange tee</a:t>
                      </a:r>
                      <a:endParaRPr lang="da-DK" b="1" dirty="0"/>
                    </a:p>
                  </a:txBody>
                  <a:tcPr/>
                </a:tc>
                <a:tc>
                  <a:txBody>
                    <a:bodyPr/>
                    <a:lstStyle/>
                    <a:p>
                      <a:r>
                        <a:rPr lang="da-DK" b="1" dirty="0"/>
                        <a:t>DGU golfkørekort</a:t>
                      </a:r>
                    </a:p>
                  </a:txBody>
                  <a:tcPr/>
                </a:tc>
                <a:extLst>
                  <a:ext uri="{0D108BD9-81ED-4DB2-BD59-A6C34878D82A}">
                    <a16:rowId xmlns:a16="http://schemas.microsoft.com/office/drawing/2014/main" val="10000"/>
                  </a:ext>
                </a:extLst>
              </a:tr>
              <a:tr h="224980">
                <a:tc>
                  <a:txBody>
                    <a:bodyPr/>
                    <a:lstStyle/>
                    <a:p>
                      <a:pPr algn="l"/>
                      <a:r>
                        <a:rPr lang="da-DK" dirty="0"/>
                        <a:t>Slagtest</a:t>
                      </a:r>
                    </a:p>
                  </a:txBody>
                  <a:tcPr/>
                </a:tc>
                <a:tc>
                  <a:txBody>
                    <a:bodyPr/>
                    <a:lstStyle/>
                    <a:p>
                      <a:r>
                        <a:rPr lang="da-DK" sz="1600" b="1" dirty="0">
                          <a:solidFill>
                            <a:schemeClr val="tx1"/>
                          </a:solidFill>
                          <a:sym typeface="Wingdings" panose="05000000000000000000" pitchFamily="2" charset="2"/>
                        </a:rPr>
                        <a:t>✔</a:t>
                      </a:r>
                      <a:endParaRPr lang="da-DK" sz="1600" b="1" dirty="0">
                        <a:solidFill>
                          <a:schemeClr val="tx1"/>
                        </a:solidFill>
                      </a:endParaRPr>
                    </a:p>
                  </a:txBody>
                  <a:tcPr/>
                </a:tc>
                <a:tc>
                  <a:txBody>
                    <a:bodyPr/>
                    <a:lstStyle/>
                    <a:p>
                      <a:r>
                        <a:rPr lang="da-DK" sz="1600" b="1" dirty="0"/>
                        <a:t>✔</a:t>
                      </a:r>
                    </a:p>
                  </a:txBody>
                  <a:tcPr/>
                </a:tc>
                <a:tc>
                  <a:txBody>
                    <a:bodyPr/>
                    <a:lstStyle/>
                    <a:p>
                      <a:r>
                        <a:rPr lang="da-DK" sz="1600" b="1" dirty="0"/>
                        <a:t>✔</a:t>
                      </a:r>
                    </a:p>
                  </a:txBody>
                  <a:tcPr/>
                </a:tc>
                <a:extLst>
                  <a:ext uri="{0D108BD9-81ED-4DB2-BD59-A6C34878D82A}">
                    <a16:rowId xmlns:a16="http://schemas.microsoft.com/office/drawing/2014/main" val="10001"/>
                  </a:ext>
                </a:extLst>
              </a:tr>
              <a:tr h="308957">
                <a:tc>
                  <a:txBody>
                    <a:bodyPr/>
                    <a:lstStyle/>
                    <a:p>
                      <a:pPr algn="l"/>
                      <a:r>
                        <a:rPr lang="da-DK" dirty="0"/>
                        <a:t>3 gange</a:t>
                      </a:r>
                      <a:r>
                        <a:rPr lang="da-DK" baseline="0" dirty="0"/>
                        <a:t> 15 point på par 3 banen</a:t>
                      </a:r>
                      <a:endParaRPr lang="da-DK" dirty="0"/>
                    </a:p>
                  </a:txBody>
                  <a:tcPr/>
                </a:tc>
                <a:tc>
                  <a:txBody>
                    <a:bodyPr/>
                    <a:lstStyle/>
                    <a:p>
                      <a:endParaRPr lang="da-DK" sz="1600" b="1" dirty="0"/>
                    </a:p>
                  </a:txBody>
                  <a:tcPr/>
                </a:tc>
                <a:tc>
                  <a:txBody>
                    <a:bodyPr/>
                    <a:lstStyle/>
                    <a:p>
                      <a:r>
                        <a:rPr lang="da-DK" sz="1600" b="1" dirty="0"/>
                        <a:t>✔</a:t>
                      </a:r>
                    </a:p>
                  </a:txBody>
                  <a:tcPr/>
                </a:tc>
                <a:tc>
                  <a:txBody>
                    <a:bodyPr/>
                    <a:lstStyle/>
                    <a:p>
                      <a:r>
                        <a:rPr lang="da-DK" sz="1600" b="1" dirty="0"/>
                        <a:t>✔</a:t>
                      </a:r>
                    </a:p>
                  </a:txBody>
                  <a:tcPr/>
                </a:tc>
                <a:extLst>
                  <a:ext uri="{0D108BD9-81ED-4DB2-BD59-A6C34878D82A}">
                    <a16:rowId xmlns:a16="http://schemas.microsoft.com/office/drawing/2014/main" val="10002"/>
                  </a:ext>
                </a:extLst>
              </a:tr>
              <a:tr h="308957">
                <a:tc>
                  <a:txBody>
                    <a:bodyPr/>
                    <a:lstStyle/>
                    <a:p>
                      <a:pPr algn="l"/>
                      <a:r>
                        <a:rPr lang="da-DK" dirty="0"/>
                        <a:t>Regelundervisning</a:t>
                      </a:r>
                      <a:r>
                        <a:rPr lang="da-DK" baseline="0" dirty="0"/>
                        <a:t> version A</a:t>
                      </a:r>
                      <a:endParaRPr lang="da-DK" dirty="0"/>
                    </a:p>
                  </a:txBody>
                  <a:tcPr/>
                </a:tc>
                <a:tc>
                  <a:txBody>
                    <a:bodyPr/>
                    <a:lstStyle/>
                    <a:p>
                      <a:endParaRPr lang="da-DK" dirty="0"/>
                    </a:p>
                  </a:txBody>
                  <a:tcPr/>
                </a:tc>
                <a:tc>
                  <a:txBody>
                    <a:bodyPr/>
                    <a:lstStyle/>
                    <a:p>
                      <a:endParaRPr lang="da-DK" dirty="0"/>
                    </a:p>
                  </a:txBody>
                  <a:tcPr/>
                </a:tc>
                <a:tc>
                  <a:txBody>
                    <a:bodyPr/>
                    <a:lstStyle/>
                    <a:p>
                      <a:r>
                        <a:rPr lang="da-DK" sz="1600" b="1" dirty="0"/>
                        <a:t>✔</a:t>
                      </a:r>
                    </a:p>
                  </a:txBody>
                  <a:tcPr/>
                </a:tc>
                <a:extLst>
                  <a:ext uri="{0D108BD9-81ED-4DB2-BD59-A6C34878D82A}">
                    <a16:rowId xmlns:a16="http://schemas.microsoft.com/office/drawing/2014/main" val="10003"/>
                  </a:ext>
                </a:extLst>
              </a:tr>
              <a:tr h="303751">
                <a:tc>
                  <a:txBody>
                    <a:bodyPr/>
                    <a:lstStyle/>
                    <a:p>
                      <a:pPr algn="l"/>
                      <a:r>
                        <a:rPr lang="da-DK" dirty="0"/>
                        <a:t>DGU regeltest. Version A</a:t>
                      </a:r>
                    </a:p>
                  </a:txBody>
                  <a:tcPr/>
                </a:tc>
                <a:tc>
                  <a:txBody>
                    <a:bodyPr/>
                    <a:lstStyle/>
                    <a:p>
                      <a:endParaRPr lang="da-DK" dirty="0"/>
                    </a:p>
                  </a:txBody>
                  <a:tcPr/>
                </a:tc>
                <a:tc>
                  <a:txBody>
                    <a:bodyPr/>
                    <a:lstStyle/>
                    <a:p>
                      <a:endParaRPr lang="da-DK" dirty="0"/>
                    </a:p>
                  </a:txBody>
                  <a:tcPr/>
                </a:tc>
                <a:tc>
                  <a:txBody>
                    <a:bodyPr/>
                    <a:lstStyle/>
                    <a:p>
                      <a:r>
                        <a:rPr lang="da-DK" sz="1600" b="1" dirty="0"/>
                        <a:t>✔</a:t>
                      </a:r>
                    </a:p>
                  </a:txBody>
                  <a:tcPr/>
                </a:tc>
                <a:extLst>
                  <a:ext uri="{0D108BD9-81ED-4DB2-BD59-A6C34878D82A}">
                    <a16:rowId xmlns:a16="http://schemas.microsoft.com/office/drawing/2014/main" val="10004"/>
                  </a:ext>
                </a:extLst>
              </a:tr>
              <a:tr h="625218">
                <a:tc>
                  <a:txBody>
                    <a:bodyPr/>
                    <a:lstStyle/>
                    <a:p>
                      <a:pPr algn="l"/>
                      <a:r>
                        <a:rPr lang="da-DK" dirty="0"/>
                        <a:t>Selvstudie</a:t>
                      </a:r>
                      <a:r>
                        <a:rPr lang="da-DK" baseline="0" dirty="0"/>
                        <a:t> e-learning version B. R&amp;A regelakadamiet level 1 med tilhørende test</a:t>
                      </a:r>
                      <a:endParaRPr lang="da-DK" dirty="0"/>
                    </a:p>
                  </a:txBody>
                  <a:tcPr/>
                </a:tc>
                <a:tc>
                  <a:txBody>
                    <a:bodyPr/>
                    <a:lstStyle/>
                    <a:p>
                      <a:endParaRPr lang="da-DK" dirty="0"/>
                    </a:p>
                  </a:txBody>
                  <a:tcPr/>
                </a:tc>
                <a:tc>
                  <a:txBody>
                    <a:bodyPr/>
                    <a:lstStyle/>
                    <a:p>
                      <a:endParaRPr lang="da-DK" dirty="0"/>
                    </a:p>
                  </a:txBody>
                  <a:tcPr/>
                </a:tc>
                <a:tc>
                  <a:txBody>
                    <a:bodyPr/>
                    <a:lstStyle/>
                    <a:p>
                      <a:r>
                        <a:rPr lang="da-DK" sz="1600" b="1" dirty="0"/>
                        <a:t>✔</a:t>
                      </a:r>
                    </a:p>
                  </a:txBody>
                  <a:tcPr/>
                </a:tc>
                <a:extLst>
                  <a:ext uri="{0D108BD9-81ED-4DB2-BD59-A6C34878D82A}">
                    <a16:rowId xmlns:a16="http://schemas.microsoft.com/office/drawing/2014/main" val="10005"/>
                  </a:ext>
                </a:extLst>
              </a:tr>
              <a:tr h="303751">
                <a:tc>
                  <a:txBody>
                    <a:bodyPr/>
                    <a:lstStyle/>
                    <a:p>
                      <a:pPr algn="l"/>
                      <a:r>
                        <a:rPr lang="da-DK" dirty="0"/>
                        <a:t>Scorekort/HCP forståelse, undervisning Version A&amp;B</a:t>
                      </a:r>
                    </a:p>
                  </a:txBody>
                  <a:tcPr/>
                </a:tc>
                <a:tc>
                  <a:txBody>
                    <a:bodyPr/>
                    <a:lstStyle/>
                    <a:p>
                      <a:endParaRPr lang="da-DK" dirty="0"/>
                    </a:p>
                  </a:txBody>
                  <a:tcPr/>
                </a:tc>
                <a:tc>
                  <a:txBody>
                    <a:bodyPr/>
                    <a:lstStyle/>
                    <a:p>
                      <a:endParaRPr lang="da-DK" dirty="0"/>
                    </a:p>
                  </a:txBody>
                  <a:tcPr/>
                </a:tc>
                <a:tc>
                  <a:txBody>
                    <a:bodyPr/>
                    <a:lstStyle/>
                    <a:p>
                      <a:r>
                        <a:rPr lang="da-DK" sz="1600" b="1" dirty="0"/>
                        <a:t>✔</a:t>
                      </a:r>
                    </a:p>
                  </a:txBody>
                  <a:tcPr/>
                </a:tc>
                <a:extLst>
                  <a:ext uri="{0D108BD9-81ED-4DB2-BD59-A6C34878D82A}">
                    <a16:rowId xmlns:a16="http://schemas.microsoft.com/office/drawing/2014/main" val="10006"/>
                  </a:ext>
                </a:extLst>
              </a:tr>
              <a:tr h="303751">
                <a:tc>
                  <a:txBody>
                    <a:bodyPr/>
                    <a:lstStyle/>
                    <a:p>
                      <a:pPr algn="l"/>
                      <a:r>
                        <a:rPr lang="da-DK" dirty="0"/>
                        <a:t>9/12 point 2</a:t>
                      </a:r>
                      <a:r>
                        <a:rPr lang="da-DK" baseline="0" dirty="0"/>
                        <a:t> gange på 9 huls banen, orange tee</a:t>
                      </a:r>
                      <a:endParaRPr lang="da-DK" dirty="0"/>
                    </a:p>
                  </a:txBody>
                  <a:tcPr/>
                </a:tc>
                <a:tc>
                  <a:txBody>
                    <a:bodyPr/>
                    <a:lstStyle/>
                    <a:p>
                      <a:endParaRPr lang="da-DK" dirty="0"/>
                    </a:p>
                  </a:txBody>
                  <a:tcPr/>
                </a:tc>
                <a:tc>
                  <a:txBody>
                    <a:bodyPr/>
                    <a:lstStyle/>
                    <a:p>
                      <a:endParaRPr lang="da-DK" dirty="0"/>
                    </a:p>
                  </a:txBody>
                  <a:tcPr/>
                </a:tc>
                <a:tc>
                  <a:txBody>
                    <a:bodyPr/>
                    <a:lstStyle/>
                    <a:p>
                      <a:r>
                        <a:rPr lang="da-DK" sz="1600" b="1" dirty="0"/>
                        <a:t>✔</a:t>
                      </a:r>
                    </a:p>
                  </a:txBody>
                  <a:tcPr/>
                </a:tc>
                <a:extLst>
                  <a:ext uri="{0D108BD9-81ED-4DB2-BD59-A6C34878D82A}">
                    <a16:rowId xmlns:a16="http://schemas.microsoft.com/office/drawing/2014/main" val="10007"/>
                  </a:ext>
                </a:extLst>
              </a:tr>
              <a:tr h="425252">
                <a:tc>
                  <a:txBody>
                    <a:bodyPr/>
                    <a:lstStyle/>
                    <a:p>
                      <a:pPr algn="l"/>
                      <a:r>
                        <a:rPr lang="da-DK" dirty="0"/>
                        <a:t>Underskrevet</a:t>
                      </a:r>
                      <a:r>
                        <a:rPr lang="da-DK" baseline="0" dirty="0"/>
                        <a:t> steps/krav på golfkørekortet</a:t>
                      </a:r>
                      <a:endParaRPr lang="da-DK" dirty="0"/>
                    </a:p>
                  </a:txBody>
                  <a:tcPr/>
                </a:tc>
                <a:tc>
                  <a:txBody>
                    <a:bodyPr/>
                    <a:lstStyle/>
                    <a:p>
                      <a:pPr algn="l"/>
                      <a:r>
                        <a:rPr lang="da-DK" sz="1000" b="0" dirty="0"/>
                        <a:t>Hver gang du klare et step skal du få</a:t>
                      </a:r>
                      <a:r>
                        <a:rPr lang="da-DK" sz="1000" b="0" baseline="0" dirty="0"/>
                        <a:t> en underskrift !</a:t>
                      </a:r>
                      <a:endParaRPr lang="da-DK" sz="1000" b="0" dirty="0"/>
                    </a:p>
                  </a:txBody>
                  <a:tcPr/>
                </a:tc>
                <a:tc>
                  <a:txBody>
                    <a:bodyPr/>
                    <a:lstStyle/>
                    <a:p>
                      <a:endParaRPr lang="da-DK" sz="1600" b="1" dirty="0"/>
                    </a:p>
                  </a:txBody>
                  <a:tcPr/>
                </a:tc>
                <a:tc>
                  <a:txBody>
                    <a:bodyPr/>
                    <a:lstStyle/>
                    <a:p>
                      <a:pPr algn="l"/>
                      <a:r>
                        <a:rPr lang="da-DK" sz="2400" b="1" dirty="0"/>
                        <a:t>Tillykke  </a:t>
                      </a:r>
                      <a:r>
                        <a:rPr lang="da-DK" sz="1600" b="1" dirty="0"/>
                        <a: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797592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50" descr="Picture 50"/>
          <p:cNvPicPr>
            <a:picLocks noChangeAspect="1"/>
          </p:cNvPicPr>
          <p:nvPr/>
        </p:nvPicPr>
        <p:blipFill>
          <a:blip r:embed="rId2"/>
          <a:srcRect b="19244"/>
          <a:stretch>
            <a:fillRect/>
          </a:stretch>
        </p:blipFill>
        <p:spPr>
          <a:xfrm>
            <a:off x="609598" y="215725"/>
            <a:ext cx="8648704" cy="1896168"/>
          </a:xfrm>
          <a:prstGeom prst="rect">
            <a:avLst/>
          </a:prstGeom>
          <a:ln w="12700">
            <a:miter lim="400000"/>
          </a:ln>
        </p:spPr>
      </p:pic>
      <p:sp>
        <p:nvSpPr>
          <p:cNvPr id="111" name="Før runden"/>
          <p:cNvSpPr txBox="1">
            <a:spLocks noGrp="1"/>
          </p:cNvSpPr>
          <p:nvPr>
            <p:ph type="title"/>
          </p:nvPr>
        </p:nvSpPr>
        <p:spPr>
          <a:xfrm>
            <a:off x="342900" y="1239837"/>
            <a:ext cx="8915400" cy="1143001"/>
          </a:xfrm>
          <a:prstGeom prst="rect">
            <a:avLst/>
          </a:prstGeom>
        </p:spPr>
        <p:txBody>
          <a:bodyPr/>
          <a:lstStyle>
            <a:lvl1pPr>
              <a:defRPr sz="4000"/>
            </a:lvl1pPr>
          </a:lstStyle>
          <a:p>
            <a:r>
              <a:rPr dirty="0"/>
              <a:t>Før runden</a:t>
            </a:r>
          </a:p>
        </p:txBody>
      </p:sp>
      <p:sp>
        <p:nvSpPr>
          <p:cNvPr id="112" name="Mentor…"/>
          <p:cNvSpPr txBox="1">
            <a:spLocks noGrp="1"/>
          </p:cNvSpPr>
          <p:nvPr>
            <p:ph type="body" idx="1"/>
          </p:nvPr>
        </p:nvSpPr>
        <p:spPr>
          <a:xfrm>
            <a:off x="609600" y="2324100"/>
            <a:ext cx="8915400" cy="4525965"/>
          </a:xfrm>
          <a:prstGeom prst="rect">
            <a:avLst/>
          </a:prstGeom>
        </p:spPr>
        <p:txBody>
          <a:bodyPr>
            <a:normAutofit lnSpcReduction="10000"/>
          </a:bodyPr>
          <a:lstStyle/>
          <a:p>
            <a:pPr marL="271145" indent="-271145">
              <a:buSzTx/>
              <a:buNone/>
              <a:defRPr sz="2000" b="1"/>
            </a:pPr>
            <a:r>
              <a:rPr dirty="0"/>
              <a:t>Mentor</a:t>
            </a:r>
          </a:p>
          <a:p>
            <a:pPr marL="271145" lvl="1" indent="-271145">
              <a:buChar char="•"/>
              <a:defRPr sz="1600"/>
            </a:pPr>
            <a:r>
              <a:rPr dirty="0"/>
              <a:t>meld dig hos turneringslederen i god tid før start og mød dit hold ved hullet senest 10 min før tee off (hjælp dem evt. med at finde derud)</a:t>
            </a:r>
          </a:p>
          <a:p>
            <a:pPr marL="271145" lvl="1" indent="-271145">
              <a:spcBef>
                <a:spcPts val="600"/>
              </a:spcBef>
              <a:buChar char="•"/>
              <a:defRPr sz="1600"/>
            </a:pPr>
            <a:r>
              <a:rPr dirty="0"/>
              <a:t>medbring gerne: Mentorvejledning, Dagens Mentorfokus</a:t>
            </a:r>
            <a:endParaRPr lang="da-DK" dirty="0"/>
          </a:p>
          <a:p>
            <a:pPr marL="271145" lvl="1" indent="-271145">
              <a:spcBef>
                <a:spcPts val="600"/>
              </a:spcBef>
              <a:buChar char="•"/>
              <a:defRPr sz="1600"/>
            </a:pPr>
            <a:r>
              <a:rPr lang="da-DK" b="1" dirty="0">
                <a:solidFill>
                  <a:schemeClr val="tx1"/>
                </a:solidFill>
              </a:rPr>
              <a:t>Særligt hvis du er Mentor på par 3 banen: </a:t>
            </a:r>
            <a:r>
              <a:rPr lang="da-DK" dirty="0">
                <a:solidFill>
                  <a:schemeClr val="tx1"/>
                </a:solidFill>
              </a:rPr>
              <a:t>Erfaring fra klubbens trænere er, at man ikke skal give for meget information om regler inden start på runden. Tag det undervejs om nødvendigt og hjælp dem videre. Fokus skal være på selve spillet og hvordan man fungerer på en golfbane (vognplacering, etikette, egen placering osv.).  Hjælp dem gerne med scorekortet, så der ikke bruges unødigt tid på det. Det kræver tålmodighed, involvering og lidt pædagogisk sans at være mentor på par 3 banen </a:t>
            </a:r>
            <a:r>
              <a:rPr lang="da-DK" dirty="0">
                <a:solidFill>
                  <a:schemeClr val="tx1"/>
                </a:solidFill>
                <a:sym typeface="Wingdings" panose="05000000000000000000" pitchFamily="2" charset="2"/>
              </a:rPr>
              <a:t>. Ugens mentorfokus er målrettet til spil på 9 huls banen, så brug ikke tid på det her.</a:t>
            </a:r>
            <a:endParaRPr sz="2000" dirty="0">
              <a:solidFill>
                <a:schemeClr val="tx1"/>
              </a:solidFill>
            </a:endParaRPr>
          </a:p>
          <a:p>
            <a:pPr marL="271145" indent="-271145">
              <a:buSzTx/>
              <a:buNone/>
              <a:defRPr sz="2000" b="1"/>
            </a:pPr>
            <a:r>
              <a:rPr dirty="0"/>
              <a:t>Alle</a:t>
            </a:r>
            <a:r>
              <a:rPr lang="da-DK" dirty="0"/>
              <a:t> kaniner</a:t>
            </a:r>
            <a:endParaRPr dirty="0"/>
          </a:p>
          <a:p>
            <a:pPr marL="271145" lvl="1" indent="-271145">
              <a:buChar char="•"/>
              <a:defRPr sz="1600"/>
            </a:pPr>
            <a:r>
              <a:rPr dirty="0"/>
              <a:t>scorekort - korrekt udfyldt - bytte med markør</a:t>
            </a:r>
          </a:p>
          <a:p>
            <a:pPr marL="271145" lvl="1" indent="-271145">
              <a:buChar char="•"/>
              <a:defRPr sz="1600"/>
            </a:pPr>
            <a:r>
              <a:rPr dirty="0"/>
              <a:t>markørens rolle - tælle egne + makkers slag - hold øje med boldens flugt og hjælp med at finde den</a:t>
            </a:r>
          </a:p>
          <a:p>
            <a:pPr marL="271145" lvl="1" indent="-271145">
              <a:buChar char="•"/>
              <a:defRPr sz="1600"/>
            </a:pPr>
            <a:r>
              <a:rPr dirty="0"/>
              <a:t>pitchfork - markeringsmærke - bolde med mærke</a:t>
            </a:r>
          </a:p>
          <a:p>
            <a:pPr marL="271145" lvl="1" indent="-271145">
              <a:buChar char="•"/>
              <a:defRPr sz="1600"/>
            </a:pPr>
            <a:r>
              <a:rPr lang="da-DK" dirty="0"/>
              <a:t>k</a:t>
            </a:r>
            <a:r>
              <a:rPr dirty="0"/>
              <a:t>end dit spillehandicap per hul, så du ved</a:t>
            </a:r>
            <a:r>
              <a:rPr lang="da-DK" dirty="0"/>
              <a:t>,</a:t>
            </a:r>
            <a:r>
              <a:rPr dirty="0"/>
              <a:t> hvornår du skal samle op</a:t>
            </a:r>
          </a:p>
        </p:txBody>
      </p:sp>
      <p:sp>
        <p:nvSpPr>
          <p:cNvPr id="2" name="Pladsholder til slidenummer 1"/>
          <p:cNvSpPr>
            <a:spLocks noGrp="1"/>
          </p:cNvSpPr>
          <p:nvPr>
            <p:ph type="sldNum" sz="quarter" idx="2"/>
          </p:nvPr>
        </p:nvSpPr>
        <p:spPr/>
        <p:txBody>
          <a:bodyPr/>
          <a:lstStyle/>
          <a:p>
            <a:fld id="{86CB4B4D-7CA3-9044-876B-883B54F8677D}" type="slidenum">
              <a:rPr lang="da-DK" smtClean="0"/>
              <a:t>5</a:t>
            </a:fld>
            <a:endParaRPr lang="da-DK"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50" descr="Picture 50"/>
          <p:cNvPicPr>
            <a:picLocks noChangeAspect="1"/>
          </p:cNvPicPr>
          <p:nvPr/>
        </p:nvPicPr>
        <p:blipFill>
          <a:blip r:embed="rId2"/>
          <a:srcRect b="19244"/>
          <a:stretch>
            <a:fillRect/>
          </a:stretch>
        </p:blipFill>
        <p:spPr>
          <a:xfrm>
            <a:off x="495300" y="25225"/>
            <a:ext cx="8788187" cy="1896168"/>
          </a:xfrm>
          <a:prstGeom prst="rect">
            <a:avLst/>
          </a:prstGeom>
          <a:ln w="12700">
            <a:miter lim="400000"/>
          </a:ln>
        </p:spPr>
      </p:pic>
      <p:sp>
        <p:nvSpPr>
          <p:cNvPr id="115" name="Hensynsfuld adfærd + sikkerhed"/>
          <p:cNvSpPr txBox="1">
            <a:spLocks noGrp="1"/>
          </p:cNvSpPr>
          <p:nvPr>
            <p:ph type="title"/>
          </p:nvPr>
        </p:nvSpPr>
        <p:spPr>
          <a:xfrm>
            <a:off x="-304800" y="998537"/>
            <a:ext cx="8915400" cy="1143001"/>
          </a:xfrm>
          <a:prstGeom prst="rect">
            <a:avLst/>
          </a:prstGeom>
        </p:spPr>
        <p:txBody>
          <a:bodyPr/>
          <a:lstStyle>
            <a:lvl1pPr>
              <a:defRPr sz="4000"/>
            </a:lvl1pPr>
          </a:lstStyle>
          <a:p>
            <a:r>
              <a:rPr lang="da-DK" dirty="0"/>
              <a:t>         </a:t>
            </a:r>
            <a:r>
              <a:rPr dirty="0"/>
              <a:t>Hensynsfuld </a:t>
            </a:r>
            <a:r>
              <a:rPr dirty="0" err="1"/>
              <a:t>adfærd</a:t>
            </a:r>
            <a:r>
              <a:rPr dirty="0"/>
              <a:t> + </a:t>
            </a:r>
            <a:r>
              <a:rPr dirty="0" err="1"/>
              <a:t>sikkerhed</a:t>
            </a:r>
            <a:endParaRPr dirty="0"/>
          </a:p>
        </p:txBody>
      </p:sp>
      <p:sp>
        <p:nvSpPr>
          <p:cNvPr id="116" name="Hvor står du og dit udstyr?…"/>
          <p:cNvSpPr txBox="1">
            <a:spLocks noGrp="1"/>
          </p:cNvSpPr>
          <p:nvPr>
            <p:ph type="body" idx="1"/>
          </p:nvPr>
        </p:nvSpPr>
        <p:spPr>
          <a:xfrm>
            <a:off x="495300" y="1943100"/>
            <a:ext cx="8915400" cy="4798768"/>
          </a:xfrm>
          <a:prstGeom prst="rect">
            <a:avLst/>
          </a:prstGeom>
        </p:spPr>
        <p:txBody>
          <a:bodyPr>
            <a:normAutofit lnSpcReduction="10000"/>
          </a:bodyPr>
          <a:lstStyle/>
          <a:p>
            <a:pPr marL="271463" indent="-271463" defTabSz="338326">
              <a:spcBef>
                <a:spcPts val="500"/>
              </a:spcBef>
              <a:buSzTx/>
              <a:buNone/>
              <a:defRPr sz="2000" b="1"/>
            </a:pPr>
            <a:r>
              <a:rPr dirty="0" err="1"/>
              <a:t>Hvor</a:t>
            </a:r>
            <a:r>
              <a:rPr dirty="0"/>
              <a:t> </a:t>
            </a:r>
            <a:r>
              <a:rPr dirty="0" err="1"/>
              <a:t>står</a:t>
            </a:r>
            <a:r>
              <a:rPr dirty="0"/>
              <a:t> du </a:t>
            </a:r>
            <a:r>
              <a:rPr dirty="0" err="1"/>
              <a:t>og</a:t>
            </a:r>
            <a:r>
              <a:rPr dirty="0"/>
              <a:t> </a:t>
            </a:r>
            <a:r>
              <a:rPr dirty="0" err="1"/>
              <a:t>dit</a:t>
            </a:r>
            <a:r>
              <a:rPr dirty="0"/>
              <a:t> </a:t>
            </a:r>
            <a:r>
              <a:rPr dirty="0" err="1"/>
              <a:t>udstyr</a:t>
            </a:r>
            <a:r>
              <a:rPr dirty="0"/>
              <a:t>?</a:t>
            </a:r>
            <a:endParaRPr sz="1700" dirty="0"/>
          </a:p>
          <a:p>
            <a:pPr marL="271463" indent="-271463" defTabSz="338326">
              <a:spcBef>
                <a:spcPts val="500"/>
              </a:spcBef>
              <a:defRPr sz="1600" b="1"/>
            </a:pPr>
            <a:r>
              <a:rPr dirty="0" err="1"/>
              <a:t>på</a:t>
            </a:r>
            <a:r>
              <a:rPr dirty="0"/>
              <a:t> </a:t>
            </a:r>
            <a:r>
              <a:rPr dirty="0" err="1"/>
              <a:t>teested</a:t>
            </a:r>
            <a:r>
              <a:rPr dirty="0"/>
              <a:t> </a:t>
            </a:r>
            <a:r>
              <a:rPr b="0" dirty="0"/>
              <a:t>- </a:t>
            </a:r>
            <a:r>
              <a:rPr b="0" dirty="0" err="1"/>
              <a:t>væk</a:t>
            </a:r>
            <a:r>
              <a:rPr b="0" dirty="0"/>
              <a:t> </a:t>
            </a:r>
            <a:r>
              <a:rPr b="0" dirty="0" err="1"/>
              <a:t>fra</a:t>
            </a:r>
            <a:r>
              <a:rPr b="0" dirty="0"/>
              <a:t> </a:t>
            </a:r>
            <a:r>
              <a:rPr b="0" dirty="0" err="1"/>
              <a:t>spillelinjen</a:t>
            </a:r>
            <a:r>
              <a:rPr b="0" dirty="0"/>
              <a:t>, over for </a:t>
            </a:r>
            <a:r>
              <a:rPr b="0" dirty="0" err="1"/>
              <a:t>spilleren</a:t>
            </a:r>
            <a:r>
              <a:rPr b="0" dirty="0"/>
              <a:t>, der </a:t>
            </a:r>
            <a:r>
              <a:rPr b="0" dirty="0" err="1"/>
              <a:t>slår</a:t>
            </a:r>
            <a:endParaRPr b="0" dirty="0"/>
          </a:p>
          <a:p>
            <a:pPr marL="271463" indent="-271463" defTabSz="338326">
              <a:spcBef>
                <a:spcPts val="500"/>
              </a:spcBef>
              <a:defRPr sz="1600" b="1"/>
            </a:pPr>
            <a:r>
              <a:rPr dirty="0" err="1"/>
              <a:t>på</a:t>
            </a:r>
            <a:r>
              <a:rPr dirty="0"/>
              <a:t> fairway</a:t>
            </a:r>
            <a:r>
              <a:rPr b="0" dirty="0"/>
              <a:t> - </a:t>
            </a:r>
            <a:r>
              <a:rPr b="0" dirty="0" err="1"/>
              <a:t>ved</a:t>
            </a:r>
            <a:r>
              <a:rPr b="0" dirty="0"/>
              <a:t> din </a:t>
            </a:r>
            <a:r>
              <a:rPr b="0" dirty="0" err="1"/>
              <a:t>egen</a:t>
            </a:r>
            <a:r>
              <a:rPr b="0" dirty="0"/>
              <a:t> bold, men </a:t>
            </a:r>
            <a:r>
              <a:rPr b="0" dirty="0" err="1"/>
              <a:t>ikke</a:t>
            </a:r>
            <a:r>
              <a:rPr b="0" dirty="0"/>
              <a:t> for </a:t>
            </a:r>
            <a:r>
              <a:rPr b="0" dirty="0" err="1"/>
              <a:t>langt</a:t>
            </a:r>
            <a:r>
              <a:rPr b="0" dirty="0"/>
              <a:t> </a:t>
            </a:r>
            <a:r>
              <a:rPr b="0" dirty="0" err="1"/>
              <a:t>foran</a:t>
            </a:r>
            <a:r>
              <a:rPr b="0" dirty="0"/>
              <a:t> </a:t>
            </a:r>
            <a:r>
              <a:rPr b="0" dirty="0" err="1"/>
              <a:t>spilleren</a:t>
            </a:r>
            <a:r>
              <a:rPr b="0" dirty="0"/>
              <a:t>, der </a:t>
            </a:r>
            <a:r>
              <a:rPr b="0" dirty="0" err="1"/>
              <a:t>slår</a:t>
            </a:r>
            <a:endParaRPr b="0" dirty="0"/>
          </a:p>
          <a:p>
            <a:pPr marL="271463" indent="-271463" defTabSz="338326">
              <a:spcBef>
                <a:spcPts val="500"/>
              </a:spcBef>
              <a:defRPr sz="1600" b="1"/>
            </a:pPr>
            <a:r>
              <a:rPr dirty="0" err="1"/>
              <a:t>på</a:t>
            </a:r>
            <a:r>
              <a:rPr dirty="0"/>
              <a:t> green</a:t>
            </a:r>
            <a:r>
              <a:rPr b="0" dirty="0"/>
              <a:t> - </a:t>
            </a:r>
            <a:r>
              <a:rPr b="0" dirty="0" err="1"/>
              <a:t>dit</a:t>
            </a:r>
            <a:r>
              <a:rPr b="0" dirty="0"/>
              <a:t> </a:t>
            </a:r>
            <a:r>
              <a:rPr b="0" dirty="0" err="1"/>
              <a:t>udstyr</a:t>
            </a:r>
            <a:r>
              <a:rPr b="0" dirty="0"/>
              <a:t> </a:t>
            </a:r>
            <a:r>
              <a:rPr b="0" dirty="0" err="1"/>
              <a:t>er</a:t>
            </a:r>
            <a:r>
              <a:rPr b="0" dirty="0"/>
              <a:t> sat </a:t>
            </a:r>
            <a:r>
              <a:rPr b="0" dirty="0" err="1"/>
              <a:t>klar</a:t>
            </a:r>
            <a:r>
              <a:rPr b="0" dirty="0"/>
              <a:t> </a:t>
            </a:r>
            <a:r>
              <a:rPr b="0" dirty="0" err="1"/>
              <a:t>til</a:t>
            </a:r>
            <a:r>
              <a:rPr b="0" dirty="0"/>
              <a:t> </a:t>
            </a:r>
            <a:r>
              <a:rPr b="0" dirty="0" err="1"/>
              <a:t>afgang</a:t>
            </a:r>
            <a:r>
              <a:rPr b="0" dirty="0"/>
              <a:t> mod </a:t>
            </a:r>
            <a:r>
              <a:rPr b="0" dirty="0" err="1"/>
              <a:t>næste</a:t>
            </a:r>
            <a:r>
              <a:rPr b="0" dirty="0"/>
              <a:t> </a:t>
            </a:r>
            <a:r>
              <a:rPr b="0" dirty="0" err="1"/>
              <a:t>hul</a:t>
            </a:r>
            <a:r>
              <a:rPr b="0" dirty="0"/>
              <a:t> - </a:t>
            </a:r>
            <a:r>
              <a:rPr b="0" dirty="0" err="1"/>
              <a:t>ingen</a:t>
            </a:r>
            <a:r>
              <a:rPr b="0" dirty="0"/>
              <a:t> </a:t>
            </a:r>
            <a:r>
              <a:rPr b="0" dirty="0" err="1"/>
              <a:t>udstyr</a:t>
            </a:r>
            <a:r>
              <a:rPr b="0" dirty="0"/>
              <a:t> </a:t>
            </a:r>
            <a:r>
              <a:rPr b="0" dirty="0" err="1"/>
              <a:t>på</a:t>
            </a:r>
            <a:r>
              <a:rPr b="0" dirty="0"/>
              <a:t> green, </a:t>
            </a:r>
            <a:r>
              <a:rPr b="0" dirty="0" err="1"/>
              <a:t>forgreen</a:t>
            </a:r>
            <a:r>
              <a:rPr b="0" dirty="0"/>
              <a:t>, </a:t>
            </a:r>
            <a:r>
              <a:rPr b="0" dirty="0" err="1"/>
              <a:t>mellem</a:t>
            </a:r>
            <a:r>
              <a:rPr b="0" dirty="0"/>
              <a:t> bunkers </a:t>
            </a:r>
            <a:r>
              <a:rPr b="0" dirty="0" err="1"/>
              <a:t>og</a:t>
            </a:r>
            <a:r>
              <a:rPr b="0" dirty="0"/>
              <a:t> green. Du </a:t>
            </a:r>
            <a:r>
              <a:rPr b="0" dirty="0" err="1"/>
              <a:t>står</a:t>
            </a:r>
            <a:r>
              <a:rPr b="0" dirty="0"/>
              <a:t> </a:t>
            </a:r>
            <a:r>
              <a:rPr b="0" dirty="0" err="1"/>
              <a:t>ved</a:t>
            </a:r>
            <a:r>
              <a:rPr b="0" dirty="0"/>
              <a:t> din </a:t>
            </a:r>
            <a:r>
              <a:rPr b="0" dirty="0" err="1"/>
              <a:t>egen</a:t>
            </a:r>
            <a:r>
              <a:rPr b="0" dirty="0"/>
              <a:t> bold - </a:t>
            </a:r>
            <a:r>
              <a:rPr b="0" dirty="0" err="1"/>
              <a:t>eller</a:t>
            </a:r>
            <a:r>
              <a:rPr b="0" dirty="0"/>
              <a:t> </a:t>
            </a:r>
            <a:r>
              <a:rPr b="0" dirty="0" err="1"/>
              <a:t>læser</a:t>
            </a:r>
            <a:r>
              <a:rPr b="0" dirty="0"/>
              <a:t> din </a:t>
            </a:r>
            <a:r>
              <a:rPr b="0" dirty="0" err="1"/>
              <a:t>puttelinje</a:t>
            </a:r>
            <a:r>
              <a:rPr b="0" dirty="0"/>
              <a:t> - men </a:t>
            </a:r>
            <a:r>
              <a:rPr b="0" dirty="0" err="1"/>
              <a:t>uden</a:t>
            </a:r>
            <a:r>
              <a:rPr b="0" dirty="0"/>
              <a:t> at </a:t>
            </a:r>
            <a:r>
              <a:rPr b="0" dirty="0" err="1"/>
              <a:t>forstyrre</a:t>
            </a:r>
            <a:r>
              <a:rPr b="0" dirty="0"/>
              <a:t> den, der putter - du </a:t>
            </a:r>
            <a:r>
              <a:rPr b="0" dirty="0" err="1"/>
              <a:t>og</a:t>
            </a:r>
            <a:r>
              <a:rPr b="0" dirty="0"/>
              <a:t> din </a:t>
            </a:r>
            <a:r>
              <a:rPr b="0" dirty="0" err="1"/>
              <a:t>skygge</a:t>
            </a:r>
            <a:r>
              <a:rPr b="0" dirty="0"/>
              <a:t> </a:t>
            </a:r>
            <a:r>
              <a:rPr b="0" dirty="0" err="1"/>
              <a:t>skal</a:t>
            </a:r>
            <a:r>
              <a:rPr b="0" dirty="0"/>
              <a:t> </a:t>
            </a:r>
            <a:r>
              <a:rPr b="0" dirty="0" err="1"/>
              <a:t>være</a:t>
            </a:r>
            <a:r>
              <a:rPr b="0" dirty="0"/>
              <a:t> </a:t>
            </a:r>
            <a:r>
              <a:rPr b="0" dirty="0" err="1"/>
              <a:t>borte</a:t>
            </a:r>
            <a:r>
              <a:rPr b="0" dirty="0"/>
              <a:t> </a:t>
            </a:r>
            <a:r>
              <a:rPr b="0" dirty="0" err="1"/>
              <a:t>fra</a:t>
            </a:r>
            <a:r>
              <a:rPr b="0" dirty="0"/>
              <a:t> </a:t>
            </a:r>
            <a:r>
              <a:rPr b="0" dirty="0" err="1"/>
              <a:t>spillelinjen</a:t>
            </a:r>
            <a:endParaRPr b="0" dirty="0"/>
          </a:p>
          <a:p>
            <a:pPr marL="271463" indent="-271463" defTabSz="338326">
              <a:spcBef>
                <a:spcPts val="500"/>
              </a:spcBef>
              <a:buSzTx/>
              <a:buNone/>
              <a:defRPr sz="2000" b="1"/>
            </a:pPr>
            <a:r>
              <a:rPr dirty="0" err="1"/>
              <a:t>Generelt</a:t>
            </a:r>
            <a:endParaRPr dirty="0"/>
          </a:p>
          <a:p>
            <a:pPr marL="271463" indent="-271463" defTabSz="338326">
              <a:spcBef>
                <a:spcPts val="500"/>
              </a:spcBef>
              <a:defRPr sz="1600"/>
            </a:pPr>
            <a:r>
              <a:rPr dirty="0" err="1"/>
              <a:t>vogne</a:t>
            </a:r>
            <a:r>
              <a:rPr dirty="0"/>
              <a:t> </a:t>
            </a:r>
            <a:r>
              <a:rPr dirty="0" err="1"/>
              <a:t>må</a:t>
            </a:r>
            <a:r>
              <a:rPr dirty="0"/>
              <a:t> </a:t>
            </a:r>
            <a:r>
              <a:rPr dirty="0" err="1"/>
              <a:t>ikke</a:t>
            </a:r>
            <a:r>
              <a:rPr dirty="0"/>
              <a:t> </a:t>
            </a:r>
            <a:r>
              <a:rPr dirty="0" err="1"/>
              <a:t>trækkes</a:t>
            </a:r>
            <a:r>
              <a:rPr dirty="0"/>
              <a:t> over </a:t>
            </a:r>
            <a:r>
              <a:rPr dirty="0" err="1"/>
              <a:t>teesteder</a:t>
            </a:r>
            <a:r>
              <a:rPr dirty="0"/>
              <a:t> </a:t>
            </a:r>
            <a:r>
              <a:rPr dirty="0" err="1"/>
              <a:t>eller</a:t>
            </a:r>
            <a:r>
              <a:rPr dirty="0"/>
              <a:t> </a:t>
            </a:r>
            <a:r>
              <a:rPr dirty="0" err="1"/>
              <a:t>greenområder</a:t>
            </a:r>
            <a:r>
              <a:rPr dirty="0"/>
              <a:t> </a:t>
            </a:r>
            <a:r>
              <a:rPr dirty="0" err="1"/>
              <a:t>eller</a:t>
            </a:r>
            <a:r>
              <a:rPr dirty="0"/>
              <a:t> </a:t>
            </a:r>
            <a:r>
              <a:rPr dirty="0" err="1"/>
              <a:t>mellem</a:t>
            </a:r>
            <a:r>
              <a:rPr dirty="0"/>
              <a:t> green </a:t>
            </a:r>
            <a:r>
              <a:rPr dirty="0" err="1"/>
              <a:t>og</a:t>
            </a:r>
            <a:r>
              <a:rPr dirty="0"/>
              <a:t> bunker</a:t>
            </a:r>
          </a:p>
          <a:p>
            <a:pPr marL="271463" indent="-271463" defTabSz="338326">
              <a:spcBef>
                <a:spcPts val="500"/>
              </a:spcBef>
              <a:defRPr sz="1600"/>
            </a:pPr>
            <a:r>
              <a:rPr dirty="0" err="1"/>
              <a:t>hvide</a:t>
            </a:r>
            <a:r>
              <a:rPr dirty="0"/>
              <a:t> </a:t>
            </a:r>
            <a:r>
              <a:rPr dirty="0" err="1"/>
              <a:t>streger</a:t>
            </a:r>
            <a:r>
              <a:rPr dirty="0"/>
              <a:t> </a:t>
            </a:r>
            <a:r>
              <a:rPr dirty="0" err="1"/>
              <a:t>omkring</a:t>
            </a:r>
            <a:r>
              <a:rPr dirty="0"/>
              <a:t> greens, </a:t>
            </a:r>
            <a:r>
              <a:rPr dirty="0" err="1"/>
              <a:t>hvor</a:t>
            </a:r>
            <a:r>
              <a:rPr dirty="0"/>
              <a:t> </a:t>
            </a:r>
            <a:r>
              <a:rPr dirty="0" err="1"/>
              <a:t>vogne</a:t>
            </a:r>
            <a:r>
              <a:rPr dirty="0"/>
              <a:t> </a:t>
            </a:r>
            <a:r>
              <a:rPr dirty="0" err="1"/>
              <a:t>ikke</a:t>
            </a:r>
            <a:r>
              <a:rPr dirty="0"/>
              <a:t> </a:t>
            </a:r>
            <a:r>
              <a:rPr dirty="0" err="1"/>
              <a:t>må</a:t>
            </a:r>
            <a:r>
              <a:rPr dirty="0"/>
              <a:t> </a:t>
            </a:r>
            <a:r>
              <a:rPr dirty="0" err="1"/>
              <a:t>trækkes</a:t>
            </a:r>
            <a:r>
              <a:rPr dirty="0"/>
              <a:t> over. </a:t>
            </a:r>
            <a:r>
              <a:rPr dirty="0" err="1"/>
              <a:t>Visse</a:t>
            </a:r>
            <a:r>
              <a:rPr dirty="0"/>
              <a:t> </a:t>
            </a:r>
            <a:r>
              <a:rPr dirty="0" err="1"/>
              <a:t>forgreens</a:t>
            </a:r>
            <a:r>
              <a:rPr dirty="0"/>
              <a:t> er dog </a:t>
            </a:r>
            <a:r>
              <a:rPr dirty="0" err="1"/>
              <a:t>så</a:t>
            </a:r>
            <a:r>
              <a:rPr dirty="0"/>
              <a:t> store</a:t>
            </a:r>
            <a:r>
              <a:rPr lang="da-DK" dirty="0"/>
              <a:t>,</a:t>
            </a:r>
            <a:r>
              <a:rPr dirty="0"/>
              <a:t> at det er ok at </a:t>
            </a:r>
            <a:r>
              <a:rPr dirty="0" err="1"/>
              <a:t>trække</a:t>
            </a:r>
            <a:r>
              <a:rPr dirty="0"/>
              <a:t> </a:t>
            </a:r>
            <a:r>
              <a:rPr dirty="0" err="1"/>
              <a:t>henover</a:t>
            </a:r>
            <a:endParaRPr dirty="0"/>
          </a:p>
          <a:p>
            <a:pPr marL="271463" indent="-271463" defTabSz="338326">
              <a:spcBef>
                <a:spcPts val="500"/>
              </a:spcBef>
              <a:buSzTx/>
              <a:buNone/>
              <a:defRPr sz="2000" b="1"/>
            </a:pPr>
            <a:r>
              <a:rPr dirty="0"/>
              <a:t>Vis </a:t>
            </a:r>
            <a:r>
              <a:rPr dirty="0" err="1"/>
              <a:t>hensyn</a:t>
            </a:r>
            <a:r>
              <a:rPr dirty="0"/>
              <a:t>, </a:t>
            </a:r>
            <a:r>
              <a:rPr dirty="0" err="1"/>
              <a:t>når</a:t>
            </a:r>
            <a:r>
              <a:rPr dirty="0"/>
              <a:t> </a:t>
            </a:r>
            <a:r>
              <a:rPr dirty="0" err="1"/>
              <a:t>andre</a:t>
            </a:r>
            <a:r>
              <a:rPr dirty="0"/>
              <a:t> </a:t>
            </a:r>
            <a:r>
              <a:rPr dirty="0" err="1"/>
              <a:t>slår</a:t>
            </a:r>
            <a:endParaRPr dirty="0"/>
          </a:p>
          <a:p>
            <a:pPr marL="271463" indent="-271463" defTabSz="338326">
              <a:spcBef>
                <a:spcPts val="500"/>
              </a:spcBef>
              <a:defRPr sz="1600"/>
            </a:pPr>
            <a:r>
              <a:rPr dirty="0"/>
              <a:t>man </a:t>
            </a:r>
            <a:r>
              <a:rPr dirty="0" err="1"/>
              <a:t>taler</a:t>
            </a:r>
            <a:r>
              <a:rPr dirty="0"/>
              <a:t> </a:t>
            </a:r>
            <a:r>
              <a:rPr dirty="0" err="1"/>
              <a:t>ikke</a:t>
            </a:r>
            <a:r>
              <a:rPr dirty="0"/>
              <a:t> - man </a:t>
            </a:r>
            <a:r>
              <a:rPr dirty="0" err="1"/>
              <a:t>står</a:t>
            </a:r>
            <a:r>
              <a:rPr dirty="0"/>
              <a:t> </a:t>
            </a:r>
            <a:r>
              <a:rPr dirty="0" err="1"/>
              <a:t>stille</a:t>
            </a:r>
            <a:r>
              <a:rPr dirty="0"/>
              <a:t> - </a:t>
            </a:r>
            <a:r>
              <a:rPr dirty="0" err="1"/>
              <a:t>ingen</a:t>
            </a:r>
            <a:r>
              <a:rPr dirty="0"/>
              <a:t> </a:t>
            </a:r>
            <a:r>
              <a:rPr dirty="0" err="1"/>
              <a:t>prøvesving</a:t>
            </a:r>
            <a:r>
              <a:rPr dirty="0"/>
              <a:t> </a:t>
            </a:r>
          </a:p>
          <a:p>
            <a:pPr marL="271463" indent="-271463" defTabSz="338326">
              <a:spcBef>
                <a:spcPts val="500"/>
              </a:spcBef>
              <a:defRPr sz="1600"/>
            </a:pPr>
            <a:r>
              <a:rPr dirty="0"/>
              <a:t>man </a:t>
            </a:r>
            <a:r>
              <a:rPr dirty="0" err="1"/>
              <a:t>hjælper</a:t>
            </a:r>
            <a:r>
              <a:rPr dirty="0"/>
              <a:t> med at </a:t>
            </a:r>
            <a:r>
              <a:rPr dirty="0" err="1"/>
              <a:t>pejle</a:t>
            </a:r>
            <a:r>
              <a:rPr dirty="0"/>
              <a:t> </a:t>
            </a:r>
            <a:r>
              <a:rPr dirty="0" err="1"/>
              <a:t>boldens</a:t>
            </a:r>
            <a:r>
              <a:rPr dirty="0"/>
              <a:t> </a:t>
            </a:r>
            <a:r>
              <a:rPr dirty="0" err="1"/>
              <a:t>flugt</a:t>
            </a:r>
            <a:r>
              <a:rPr dirty="0"/>
              <a:t>, </a:t>
            </a:r>
            <a:r>
              <a:rPr dirty="0" err="1"/>
              <a:t>så</a:t>
            </a:r>
            <a:r>
              <a:rPr dirty="0"/>
              <a:t> den let </a:t>
            </a:r>
            <a:r>
              <a:rPr dirty="0" err="1"/>
              <a:t>findes</a:t>
            </a:r>
            <a:endParaRPr dirty="0"/>
          </a:p>
          <a:p>
            <a:pPr marL="271463" indent="-271463" defTabSz="338326">
              <a:spcBef>
                <a:spcPts val="500"/>
              </a:spcBef>
              <a:buSzTx/>
              <a:buNone/>
              <a:defRPr sz="1600" b="1"/>
            </a:pPr>
            <a:endParaRPr dirty="0"/>
          </a:p>
          <a:p>
            <a:pPr marL="271463" indent="-271463" defTabSz="338326">
              <a:spcBef>
                <a:spcPts val="500"/>
              </a:spcBef>
              <a:buSzTx/>
              <a:buNone/>
              <a:defRPr sz="2000" b="1"/>
            </a:pPr>
            <a:r>
              <a:rPr dirty="0" err="1"/>
              <a:t>Råb</a:t>
            </a:r>
            <a:r>
              <a:rPr dirty="0"/>
              <a:t> “fore” </a:t>
            </a:r>
            <a:r>
              <a:rPr dirty="0" err="1"/>
              <a:t>højt</a:t>
            </a:r>
            <a:r>
              <a:rPr dirty="0"/>
              <a:t> </a:t>
            </a:r>
            <a:r>
              <a:rPr dirty="0" err="1"/>
              <a:t>og</a:t>
            </a:r>
            <a:r>
              <a:rPr dirty="0"/>
              <a:t> </a:t>
            </a:r>
            <a:r>
              <a:rPr dirty="0" err="1"/>
              <a:t>resolut</a:t>
            </a:r>
            <a:r>
              <a:rPr dirty="0"/>
              <a:t>, </a:t>
            </a:r>
            <a:r>
              <a:rPr dirty="0" err="1"/>
              <a:t>hvis</a:t>
            </a:r>
            <a:r>
              <a:rPr dirty="0"/>
              <a:t> du </a:t>
            </a:r>
            <a:r>
              <a:rPr dirty="0" err="1"/>
              <a:t>mener</a:t>
            </a:r>
            <a:r>
              <a:rPr dirty="0"/>
              <a:t> din bold </a:t>
            </a:r>
            <a:r>
              <a:rPr lang="da-DK" dirty="0"/>
              <a:t>ellers andres bolde </a:t>
            </a:r>
            <a:r>
              <a:rPr dirty="0" err="1"/>
              <a:t>kan</a:t>
            </a:r>
            <a:r>
              <a:rPr dirty="0"/>
              <a:t> </a:t>
            </a:r>
            <a:r>
              <a:rPr dirty="0" err="1"/>
              <a:t>ramme</a:t>
            </a:r>
            <a:r>
              <a:rPr dirty="0"/>
              <a:t> </a:t>
            </a:r>
            <a:r>
              <a:rPr dirty="0" err="1"/>
              <a:t>andre</a:t>
            </a:r>
            <a:endParaRPr dirty="0"/>
          </a:p>
        </p:txBody>
      </p:sp>
      <p:sp>
        <p:nvSpPr>
          <p:cNvPr id="2" name="Pladsholder til slidenummer 1"/>
          <p:cNvSpPr>
            <a:spLocks noGrp="1"/>
          </p:cNvSpPr>
          <p:nvPr>
            <p:ph type="sldNum" sz="quarter" idx="2"/>
          </p:nvPr>
        </p:nvSpPr>
        <p:spPr/>
        <p:txBody>
          <a:bodyPr/>
          <a:lstStyle/>
          <a:p>
            <a:fld id="{86CB4B4D-7CA3-9044-876B-883B54F8677D}" type="slidenum">
              <a:rPr lang="da-DK" smtClean="0"/>
              <a:t>6</a:t>
            </a:fld>
            <a:endParaRPr lang="da-DK"/>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50" descr="Picture 50"/>
          <p:cNvPicPr>
            <a:picLocks noChangeAspect="1"/>
          </p:cNvPicPr>
          <p:nvPr/>
        </p:nvPicPr>
        <p:blipFill>
          <a:blip r:embed="rId2"/>
          <a:srcRect b="19244"/>
          <a:stretch>
            <a:fillRect/>
          </a:stretch>
        </p:blipFill>
        <p:spPr>
          <a:xfrm>
            <a:off x="411360" y="25225"/>
            <a:ext cx="8825632" cy="1896168"/>
          </a:xfrm>
          <a:prstGeom prst="rect">
            <a:avLst/>
          </a:prstGeom>
          <a:ln w="12700">
            <a:miter lim="400000"/>
          </a:ln>
        </p:spPr>
      </p:pic>
      <p:sp>
        <p:nvSpPr>
          <p:cNvPr id="119" name="Ready golf + spillehastighed"/>
          <p:cNvSpPr txBox="1">
            <a:spLocks noGrp="1"/>
          </p:cNvSpPr>
          <p:nvPr>
            <p:ph type="title"/>
          </p:nvPr>
        </p:nvSpPr>
        <p:spPr>
          <a:xfrm>
            <a:off x="-683104" y="976917"/>
            <a:ext cx="8915401" cy="1143004"/>
          </a:xfrm>
          <a:prstGeom prst="rect">
            <a:avLst/>
          </a:prstGeom>
        </p:spPr>
        <p:txBody>
          <a:bodyPr/>
          <a:lstStyle>
            <a:lvl1pPr>
              <a:defRPr sz="4000"/>
            </a:lvl1pPr>
          </a:lstStyle>
          <a:p>
            <a:r>
              <a:t>1. Spillehastighed, readygolf</a:t>
            </a:r>
          </a:p>
        </p:txBody>
      </p:sp>
      <p:sp>
        <p:nvSpPr>
          <p:cNvPr id="120" name="Hvis det er sikkert at slå, så slår den spiller, der er klar. Ingen tvungen rækkefølge. Alle skal være klar over hvem der slår, forholde sig stille og følge med i slaget…"/>
          <p:cNvSpPr txBox="1">
            <a:spLocks noGrp="1"/>
          </p:cNvSpPr>
          <p:nvPr>
            <p:ph type="body" idx="1"/>
          </p:nvPr>
        </p:nvSpPr>
        <p:spPr>
          <a:xfrm>
            <a:off x="411360" y="2057229"/>
            <a:ext cx="8915401" cy="4525965"/>
          </a:xfrm>
          <a:prstGeom prst="rect">
            <a:avLst/>
          </a:prstGeom>
        </p:spPr>
        <p:txBody>
          <a:bodyPr/>
          <a:lstStyle/>
          <a:p>
            <a:pPr marL="271145" indent="-271145" defTabSz="411479">
              <a:spcBef>
                <a:spcPts val="600"/>
              </a:spcBef>
              <a:defRPr sz="1600"/>
            </a:pPr>
            <a:r>
              <a:rPr dirty="0" err="1"/>
              <a:t>kend</a:t>
            </a:r>
            <a:r>
              <a:rPr dirty="0"/>
              <a:t> dine </a:t>
            </a:r>
            <a:r>
              <a:rPr dirty="0" err="1"/>
              <a:t>tilladte</a:t>
            </a:r>
            <a:r>
              <a:rPr dirty="0"/>
              <a:t> slag </a:t>
            </a:r>
            <a:r>
              <a:rPr dirty="0" err="1"/>
              <a:t>på</a:t>
            </a:r>
            <a:r>
              <a:rPr dirty="0"/>
              <a:t> </a:t>
            </a:r>
            <a:r>
              <a:rPr dirty="0" err="1"/>
              <a:t>hullet</a:t>
            </a:r>
            <a:r>
              <a:rPr dirty="0"/>
              <a:t> - </a:t>
            </a:r>
            <a:r>
              <a:rPr dirty="0" err="1"/>
              <a:t>saml</a:t>
            </a:r>
            <a:r>
              <a:rPr dirty="0"/>
              <a:t> op, </a:t>
            </a:r>
            <a:r>
              <a:rPr dirty="0" err="1"/>
              <a:t>når</a:t>
            </a:r>
            <a:r>
              <a:rPr dirty="0"/>
              <a:t> du </a:t>
            </a:r>
            <a:r>
              <a:rPr dirty="0" err="1"/>
              <a:t>ikke</a:t>
            </a:r>
            <a:r>
              <a:rPr dirty="0"/>
              <a:t> </a:t>
            </a:r>
            <a:r>
              <a:rPr dirty="0" err="1"/>
              <a:t>kan</a:t>
            </a:r>
            <a:r>
              <a:rPr dirty="0"/>
              <a:t> </a:t>
            </a:r>
            <a:r>
              <a:rPr dirty="0" err="1"/>
              <a:t>få</a:t>
            </a:r>
            <a:r>
              <a:rPr dirty="0"/>
              <a:t> </a:t>
            </a:r>
            <a:r>
              <a:rPr dirty="0" err="1"/>
              <a:t>Stablefordpoint</a:t>
            </a:r>
            <a:endParaRPr dirty="0"/>
          </a:p>
          <a:p>
            <a:pPr marL="271145" indent="-271145" defTabSz="411479">
              <a:spcBef>
                <a:spcPts val="600"/>
              </a:spcBef>
              <a:defRPr sz="1600"/>
            </a:pPr>
            <a:r>
              <a:rPr dirty="0" err="1"/>
              <a:t>slår</a:t>
            </a:r>
            <a:r>
              <a:rPr dirty="0"/>
              <a:t> du Out of bounds </a:t>
            </a:r>
            <a:r>
              <a:rPr dirty="0" err="1"/>
              <a:t>eller</a:t>
            </a:r>
            <a:r>
              <a:rPr dirty="0"/>
              <a:t> </a:t>
            </a:r>
            <a:r>
              <a:rPr dirty="0" err="1"/>
              <a:t>bolden</a:t>
            </a:r>
            <a:r>
              <a:rPr dirty="0"/>
              <a:t> </a:t>
            </a:r>
            <a:r>
              <a:rPr dirty="0" err="1"/>
              <a:t>mistænkes</a:t>
            </a:r>
            <a:r>
              <a:rPr dirty="0"/>
              <a:t> for at </a:t>
            </a:r>
            <a:r>
              <a:rPr dirty="0" err="1"/>
              <a:t>være</a:t>
            </a:r>
            <a:r>
              <a:rPr dirty="0"/>
              <a:t> </a:t>
            </a:r>
            <a:r>
              <a:rPr dirty="0" err="1"/>
              <a:t>borte</a:t>
            </a:r>
            <a:r>
              <a:rPr dirty="0"/>
              <a:t>, </a:t>
            </a:r>
            <a:r>
              <a:rPr dirty="0" err="1"/>
              <a:t>så</a:t>
            </a:r>
            <a:r>
              <a:rPr dirty="0"/>
              <a:t> </a:t>
            </a:r>
            <a:r>
              <a:rPr dirty="0" err="1"/>
              <a:t>slå</a:t>
            </a:r>
            <a:r>
              <a:rPr dirty="0"/>
              <a:t> </a:t>
            </a:r>
            <a:r>
              <a:rPr b="1" dirty="0" err="1"/>
              <a:t>en</a:t>
            </a:r>
            <a:r>
              <a:rPr b="1" dirty="0"/>
              <a:t> </a:t>
            </a:r>
            <a:r>
              <a:rPr b="1" dirty="0" err="1"/>
              <a:t>provisorisk</a:t>
            </a:r>
            <a:r>
              <a:rPr b="1" dirty="0"/>
              <a:t> bold</a:t>
            </a:r>
            <a:r>
              <a:rPr lang="da-DK" b="1" dirty="0"/>
              <a:t>. </a:t>
            </a:r>
            <a:r>
              <a:rPr dirty="0" err="1"/>
              <a:t>Alternativt</a:t>
            </a:r>
            <a:r>
              <a:rPr dirty="0"/>
              <a:t> </a:t>
            </a:r>
            <a:r>
              <a:rPr dirty="0" err="1"/>
              <a:t>brug</a:t>
            </a:r>
            <a:r>
              <a:rPr dirty="0"/>
              <a:t> </a:t>
            </a:r>
            <a:r>
              <a:rPr dirty="0" err="1"/>
              <a:t>lokalreglen</a:t>
            </a:r>
            <a:r>
              <a:rPr dirty="0"/>
              <a:t> om 2 </a:t>
            </a:r>
            <a:r>
              <a:rPr dirty="0" err="1"/>
              <a:t>straffeslag</a:t>
            </a:r>
            <a:r>
              <a:rPr dirty="0"/>
              <a:t>  </a:t>
            </a:r>
            <a:r>
              <a:rPr dirty="0" err="1"/>
              <a:t>og</a:t>
            </a:r>
            <a:r>
              <a:rPr dirty="0"/>
              <a:t> et drop </a:t>
            </a:r>
            <a:r>
              <a:rPr dirty="0" err="1"/>
              <a:t>vinkelret</a:t>
            </a:r>
            <a:r>
              <a:rPr dirty="0"/>
              <a:t> </a:t>
            </a:r>
            <a:r>
              <a:rPr dirty="0" err="1"/>
              <a:t>ind</a:t>
            </a:r>
            <a:r>
              <a:rPr dirty="0"/>
              <a:t> </a:t>
            </a:r>
            <a:r>
              <a:rPr dirty="0" err="1"/>
              <a:t>på</a:t>
            </a:r>
            <a:r>
              <a:rPr dirty="0"/>
              <a:t> fairway. </a:t>
            </a:r>
            <a:endParaRPr sz="1800" dirty="0"/>
          </a:p>
          <a:p>
            <a:pPr marL="271145" indent="-271145" defTabSz="411479">
              <a:spcBef>
                <a:spcPts val="600"/>
              </a:spcBef>
              <a:defRPr sz="1600"/>
            </a:pPr>
            <a:r>
              <a:rPr dirty="0" err="1"/>
              <a:t>alle</a:t>
            </a:r>
            <a:r>
              <a:rPr dirty="0"/>
              <a:t> - </a:t>
            </a:r>
            <a:r>
              <a:rPr dirty="0" err="1"/>
              <a:t>og</a:t>
            </a:r>
            <a:r>
              <a:rPr dirty="0"/>
              <a:t> </a:t>
            </a:r>
            <a:r>
              <a:rPr dirty="0" err="1"/>
              <a:t>ikke</a:t>
            </a:r>
            <a:r>
              <a:rPr dirty="0"/>
              <a:t> </a:t>
            </a:r>
            <a:r>
              <a:rPr dirty="0" err="1"/>
              <a:t>mindst</a:t>
            </a:r>
            <a:r>
              <a:rPr dirty="0"/>
              <a:t> </a:t>
            </a:r>
            <a:r>
              <a:rPr dirty="0" err="1"/>
              <a:t>markøren</a:t>
            </a:r>
            <a:r>
              <a:rPr dirty="0"/>
              <a:t> - </a:t>
            </a:r>
            <a:r>
              <a:rPr dirty="0" err="1"/>
              <a:t>bør</a:t>
            </a:r>
            <a:r>
              <a:rPr dirty="0"/>
              <a:t> </a:t>
            </a:r>
            <a:r>
              <a:rPr dirty="0" err="1"/>
              <a:t>pejle</a:t>
            </a:r>
            <a:r>
              <a:rPr dirty="0"/>
              <a:t> </a:t>
            </a:r>
            <a:r>
              <a:rPr dirty="0" err="1"/>
              <a:t>boldens</a:t>
            </a:r>
            <a:r>
              <a:rPr dirty="0"/>
              <a:t> </a:t>
            </a:r>
            <a:r>
              <a:rPr dirty="0" err="1"/>
              <a:t>retning</a:t>
            </a:r>
            <a:r>
              <a:rPr dirty="0"/>
              <a:t>, </a:t>
            </a:r>
            <a:r>
              <a:rPr dirty="0" err="1"/>
              <a:t>så</a:t>
            </a:r>
            <a:r>
              <a:rPr dirty="0"/>
              <a:t> den let </a:t>
            </a:r>
            <a:r>
              <a:rPr dirty="0" err="1"/>
              <a:t>findes</a:t>
            </a:r>
            <a:endParaRPr dirty="0"/>
          </a:p>
          <a:p>
            <a:pPr marL="271145" indent="-271145" defTabSz="411479">
              <a:spcBef>
                <a:spcPts val="600"/>
              </a:spcBef>
              <a:defRPr sz="1600"/>
            </a:pPr>
            <a:r>
              <a:rPr dirty="0"/>
              <a:t>led max 3 </a:t>
            </a:r>
            <a:r>
              <a:rPr dirty="0" err="1"/>
              <a:t>minutter</a:t>
            </a:r>
            <a:r>
              <a:rPr dirty="0"/>
              <a:t> </a:t>
            </a:r>
            <a:r>
              <a:rPr dirty="0" err="1"/>
              <a:t>efter</a:t>
            </a:r>
            <a:r>
              <a:rPr dirty="0"/>
              <a:t> </a:t>
            </a:r>
            <a:r>
              <a:rPr dirty="0" err="1"/>
              <a:t>en</a:t>
            </a:r>
            <a:r>
              <a:rPr dirty="0"/>
              <a:t> bold</a:t>
            </a:r>
          </a:p>
          <a:p>
            <a:pPr marL="271145" indent="-271145" defTabSz="411479">
              <a:spcBef>
                <a:spcPts val="600"/>
              </a:spcBef>
              <a:defRPr sz="1600"/>
            </a:pPr>
            <a:r>
              <a:rPr dirty="0" err="1"/>
              <a:t>luk</a:t>
            </a:r>
            <a:r>
              <a:rPr dirty="0"/>
              <a:t> </a:t>
            </a:r>
            <a:r>
              <a:rPr dirty="0" err="1"/>
              <a:t>igennem</a:t>
            </a:r>
            <a:r>
              <a:rPr dirty="0"/>
              <a:t>, </a:t>
            </a:r>
            <a:r>
              <a:rPr dirty="0" err="1"/>
              <a:t>hvis</a:t>
            </a:r>
            <a:r>
              <a:rPr dirty="0"/>
              <a:t> </a:t>
            </a:r>
            <a:r>
              <a:rPr dirty="0" err="1"/>
              <a:t>det</a:t>
            </a:r>
            <a:r>
              <a:rPr dirty="0"/>
              <a:t> giver </a:t>
            </a:r>
            <a:r>
              <a:rPr dirty="0" err="1"/>
              <a:t>mening</a:t>
            </a:r>
            <a:r>
              <a:rPr dirty="0"/>
              <a:t>, </a:t>
            </a:r>
            <a:r>
              <a:rPr dirty="0" err="1"/>
              <a:t>d.v.s</a:t>
            </a:r>
            <a:r>
              <a:rPr dirty="0"/>
              <a:t>. </a:t>
            </a:r>
            <a:r>
              <a:rPr lang="da-DK" dirty="0"/>
              <a:t>hvis </a:t>
            </a:r>
            <a:r>
              <a:rPr dirty="0"/>
              <a:t>I </a:t>
            </a:r>
            <a:r>
              <a:rPr dirty="0" err="1"/>
              <a:t>ikke</a:t>
            </a:r>
            <a:r>
              <a:rPr dirty="0"/>
              <a:t> </a:t>
            </a:r>
            <a:r>
              <a:rPr dirty="0" err="1"/>
              <a:t>kan</a:t>
            </a:r>
            <a:r>
              <a:rPr dirty="0"/>
              <a:t> </a:t>
            </a:r>
            <a:r>
              <a:rPr dirty="0" err="1"/>
              <a:t>holde</a:t>
            </a:r>
            <a:r>
              <a:rPr dirty="0"/>
              <a:t> </a:t>
            </a:r>
            <a:r>
              <a:rPr dirty="0" err="1"/>
              <a:t>jeres</a:t>
            </a:r>
            <a:r>
              <a:rPr dirty="0"/>
              <a:t> </a:t>
            </a:r>
            <a:r>
              <a:rPr dirty="0" err="1"/>
              <a:t>plads</a:t>
            </a:r>
            <a:r>
              <a:rPr dirty="0"/>
              <a:t> </a:t>
            </a:r>
            <a:r>
              <a:rPr dirty="0" err="1"/>
              <a:t>i</a:t>
            </a:r>
            <a:r>
              <a:rPr dirty="0"/>
              <a:t> </a:t>
            </a:r>
            <a:r>
              <a:rPr dirty="0" err="1"/>
              <a:t>forhold</a:t>
            </a:r>
            <a:r>
              <a:rPr dirty="0"/>
              <a:t> </a:t>
            </a:r>
            <a:r>
              <a:rPr dirty="0" err="1"/>
              <a:t>til</a:t>
            </a:r>
            <a:r>
              <a:rPr dirty="0"/>
              <a:t> </a:t>
            </a:r>
            <a:r>
              <a:rPr dirty="0" err="1"/>
              <a:t>bolden</a:t>
            </a:r>
            <a:r>
              <a:rPr dirty="0"/>
              <a:t> </a:t>
            </a:r>
            <a:r>
              <a:rPr dirty="0" err="1"/>
              <a:t>foran</a:t>
            </a:r>
            <a:r>
              <a:rPr dirty="0"/>
              <a:t>, </a:t>
            </a:r>
            <a:r>
              <a:rPr dirty="0" err="1"/>
              <a:t>og</a:t>
            </a:r>
            <a:r>
              <a:rPr dirty="0"/>
              <a:t> I </a:t>
            </a:r>
            <a:r>
              <a:rPr dirty="0" err="1"/>
              <a:t>indhentes</a:t>
            </a:r>
            <a:r>
              <a:rPr dirty="0"/>
              <a:t> </a:t>
            </a:r>
            <a:r>
              <a:rPr dirty="0" err="1"/>
              <a:t>bagfra</a:t>
            </a:r>
            <a:r>
              <a:rPr dirty="0"/>
              <a:t>. </a:t>
            </a:r>
          </a:p>
          <a:p>
            <a:pPr marL="271145" indent="-271145" defTabSz="411479">
              <a:spcBef>
                <a:spcPts val="600"/>
              </a:spcBef>
              <a:defRPr sz="1600"/>
            </a:pPr>
            <a:r>
              <a:rPr dirty="0" err="1"/>
              <a:t>hvis</a:t>
            </a:r>
            <a:r>
              <a:rPr dirty="0"/>
              <a:t> </a:t>
            </a:r>
            <a:r>
              <a:rPr dirty="0" err="1"/>
              <a:t>det</a:t>
            </a:r>
            <a:r>
              <a:rPr dirty="0"/>
              <a:t> </a:t>
            </a:r>
            <a:r>
              <a:rPr dirty="0" err="1"/>
              <a:t>er</a:t>
            </a:r>
            <a:r>
              <a:rPr dirty="0"/>
              <a:t> </a:t>
            </a:r>
            <a:r>
              <a:rPr dirty="0" err="1"/>
              <a:t>sikkert</a:t>
            </a:r>
            <a:r>
              <a:rPr dirty="0"/>
              <a:t> at </a:t>
            </a:r>
            <a:r>
              <a:rPr dirty="0" err="1"/>
              <a:t>slå</a:t>
            </a:r>
            <a:r>
              <a:rPr dirty="0"/>
              <a:t>, </a:t>
            </a:r>
            <a:r>
              <a:rPr dirty="0" err="1"/>
              <a:t>så</a:t>
            </a:r>
            <a:r>
              <a:rPr dirty="0"/>
              <a:t> </a:t>
            </a:r>
            <a:r>
              <a:rPr dirty="0" err="1"/>
              <a:t>slår</a:t>
            </a:r>
            <a:r>
              <a:rPr dirty="0"/>
              <a:t> den spiller, der </a:t>
            </a:r>
            <a:r>
              <a:rPr dirty="0" err="1"/>
              <a:t>er</a:t>
            </a:r>
            <a:r>
              <a:rPr dirty="0"/>
              <a:t> </a:t>
            </a:r>
            <a:r>
              <a:rPr dirty="0" err="1"/>
              <a:t>klar</a:t>
            </a:r>
            <a:r>
              <a:rPr dirty="0"/>
              <a:t>. Ingen </a:t>
            </a:r>
            <a:r>
              <a:rPr dirty="0" err="1"/>
              <a:t>tvungen</a:t>
            </a:r>
            <a:r>
              <a:rPr dirty="0"/>
              <a:t> </a:t>
            </a:r>
            <a:r>
              <a:rPr dirty="0" err="1"/>
              <a:t>rækkefølge</a:t>
            </a:r>
            <a:r>
              <a:rPr dirty="0"/>
              <a:t>. </a:t>
            </a:r>
            <a:r>
              <a:rPr dirty="0" err="1"/>
              <a:t>Alle</a:t>
            </a:r>
            <a:r>
              <a:rPr dirty="0"/>
              <a:t> </a:t>
            </a:r>
            <a:r>
              <a:rPr dirty="0" err="1"/>
              <a:t>skal</a:t>
            </a:r>
            <a:r>
              <a:rPr dirty="0"/>
              <a:t> </a:t>
            </a:r>
            <a:r>
              <a:rPr dirty="0" err="1"/>
              <a:t>være</a:t>
            </a:r>
            <a:r>
              <a:rPr dirty="0"/>
              <a:t> </a:t>
            </a:r>
            <a:r>
              <a:rPr dirty="0" err="1"/>
              <a:t>klar</a:t>
            </a:r>
            <a:r>
              <a:rPr dirty="0"/>
              <a:t> over</a:t>
            </a:r>
            <a:r>
              <a:rPr lang="da-DK" dirty="0"/>
              <a:t>,</a:t>
            </a:r>
            <a:r>
              <a:rPr dirty="0"/>
              <a:t> </a:t>
            </a:r>
            <a:r>
              <a:rPr dirty="0" err="1"/>
              <a:t>hvem</a:t>
            </a:r>
            <a:r>
              <a:rPr dirty="0"/>
              <a:t> der </a:t>
            </a:r>
            <a:r>
              <a:rPr dirty="0" err="1"/>
              <a:t>slår</a:t>
            </a:r>
            <a:r>
              <a:rPr dirty="0"/>
              <a:t>, </a:t>
            </a:r>
            <a:r>
              <a:rPr dirty="0" err="1"/>
              <a:t>forholde</a:t>
            </a:r>
            <a:r>
              <a:rPr dirty="0"/>
              <a:t> sig </a:t>
            </a:r>
            <a:r>
              <a:rPr dirty="0" err="1"/>
              <a:t>stille</a:t>
            </a:r>
            <a:r>
              <a:rPr dirty="0"/>
              <a:t> </a:t>
            </a:r>
            <a:r>
              <a:rPr dirty="0" err="1"/>
              <a:t>og</a:t>
            </a:r>
            <a:r>
              <a:rPr dirty="0"/>
              <a:t> </a:t>
            </a:r>
            <a:r>
              <a:rPr dirty="0" err="1"/>
              <a:t>pejle</a:t>
            </a:r>
            <a:r>
              <a:rPr dirty="0"/>
              <a:t> </a:t>
            </a:r>
            <a:r>
              <a:rPr dirty="0" err="1"/>
              <a:t>boldens</a:t>
            </a:r>
            <a:r>
              <a:rPr dirty="0"/>
              <a:t> </a:t>
            </a:r>
            <a:r>
              <a:rPr dirty="0" err="1"/>
              <a:t>retning</a:t>
            </a:r>
            <a:r>
              <a:rPr dirty="0"/>
              <a:t> </a:t>
            </a:r>
          </a:p>
          <a:p>
            <a:pPr marL="271145" indent="-271145" defTabSz="411479">
              <a:spcBef>
                <a:spcPts val="600"/>
              </a:spcBef>
              <a:defRPr sz="1600"/>
            </a:pPr>
            <a:r>
              <a:rPr dirty="0" err="1"/>
              <a:t>forbered</a:t>
            </a:r>
            <a:r>
              <a:rPr dirty="0"/>
              <a:t> </a:t>
            </a:r>
            <a:r>
              <a:rPr dirty="0" err="1"/>
              <a:t>dit</a:t>
            </a:r>
            <a:r>
              <a:rPr dirty="0"/>
              <a:t> </a:t>
            </a:r>
            <a:r>
              <a:rPr dirty="0" err="1"/>
              <a:t>køllevalg</a:t>
            </a:r>
            <a:r>
              <a:rPr dirty="0"/>
              <a:t> </a:t>
            </a:r>
            <a:r>
              <a:rPr dirty="0" err="1"/>
              <a:t>og</a:t>
            </a:r>
            <a:r>
              <a:rPr dirty="0"/>
              <a:t> </a:t>
            </a:r>
            <a:r>
              <a:rPr dirty="0" err="1"/>
              <a:t>dit</a:t>
            </a:r>
            <a:r>
              <a:rPr dirty="0"/>
              <a:t> slag</a:t>
            </a:r>
            <a:r>
              <a:rPr lang="da-DK" dirty="0"/>
              <a:t>,</a:t>
            </a:r>
            <a:r>
              <a:rPr dirty="0"/>
              <a:t> </a:t>
            </a:r>
            <a:r>
              <a:rPr dirty="0" err="1"/>
              <a:t>før</a:t>
            </a:r>
            <a:r>
              <a:rPr dirty="0"/>
              <a:t> </a:t>
            </a:r>
            <a:r>
              <a:rPr dirty="0" err="1"/>
              <a:t>det</a:t>
            </a:r>
            <a:r>
              <a:rPr dirty="0"/>
              <a:t> </a:t>
            </a:r>
            <a:r>
              <a:rPr dirty="0" err="1"/>
              <a:t>er</a:t>
            </a:r>
            <a:r>
              <a:rPr dirty="0"/>
              <a:t> din tur - </a:t>
            </a:r>
            <a:r>
              <a:rPr dirty="0" err="1"/>
              <a:t>brug</a:t>
            </a:r>
            <a:r>
              <a:rPr dirty="0"/>
              <a:t> </a:t>
            </a:r>
            <a:r>
              <a:rPr dirty="0" err="1"/>
              <a:t>mindst</a:t>
            </a:r>
            <a:r>
              <a:rPr dirty="0"/>
              <a:t> </a:t>
            </a:r>
            <a:r>
              <a:rPr dirty="0" err="1"/>
              <a:t>mulig</a:t>
            </a:r>
            <a:r>
              <a:rPr dirty="0"/>
              <a:t> </a:t>
            </a:r>
            <a:r>
              <a:rPr dirty="0" err="1"/>
              <a:t>tid</a:t>
            </a:r>
            <a:r>
              <a:rPr dirty="0"/>
              <a:t> </a:t>
            </a:r>
            <a:r>
              <a:rPr dirty="0" err="1"/>
              <a:t>på</a:t>
            </a:r>
            <a:r>
              <a:rPr dirty="0"/>
              <a:t> </a:t>
            </a:r>
            <a:r>
              <a:rPr dirty="0" err="1"/>
              <a:t>prøveslag</a:t>
            </a:r>
            <a:endParaRPr dirty="0"/>
          </a:p>
          <a:p>
            <a:pPr marL="271145" indent="-271145" defTabSz="411479">
              <a:spcBef>
                <a:spcPts val="600"/>
              </a:spcBef>
              <a:defRPr sz="1600"/>
            </a:pPr>
            <a:r>
              <a:rPr dirty="0" err="1"/>
              <a:t>gå</a:t>
            </a:r>
            <a:r>
              <a:rPr dirty="0"/>
              <a:t> </a:t>
            </a:r>
            <a:r>
              <a:rPr dirty="0" err="1"/>
              <a:t>hurtigt</a:t>
            </a:r>
            <a:r>
              <a:rPr dirty="0"/>
              <a:t> </a:t>
            </a:r>
            <a:r>
              <a:rPr dirty="0" err="1"/>
              <a:t>mellem</a:t>
            </a:r>
            <a:r>
              <a:rPr dirty="0"/>
              <a:t> </a:t>
            </a:r>
            <a:r>
              <a:rPr dirty="0" err="1"/>
              <a:t>slagene</a:t>
            </a:r>
            <a:endParaRPr dirty="0"/>
          </a:p>
          <a:p>
            <a:pPr marL="271145" indent="-271145" defTabSz="411479">
              <a:spcBef>
                <a:spcPts val="600"/>
              </a:spcBef>
              <a:defRPr sz="1600"/>
            </a:pPr>
            <a:r>
              <a:rPr dirty="0" err="1"/>
              <a:t>ved</a:t>
            </a:r>
            <a:r>
              <a:rPr dirty="0"/>
              <a:t> </a:t>
            </a:r>
            <a:r>
              <a:rPr dirty="0" err="1"/>
              <a:t>færdigt</a:t>
            </a:r>
            <a:r>
              <a:rPr dirty="0"/>
              <a:t> </a:t>
            </a:r>
            <a:r>
              <a:rPr dirty="0" err="1"/>
              <a:t>hul</a:t>
            </a:r>
            <a:r>
              <a:rPr dirty="0"/>
              <a:t> – </a:t>
            </a:r>
            <a:r>
              <a:rPr dirty="0" err="1"/>
              <a:t>forlad</a:t>
            </a:r>
            <a:r>
              <a:rPr dirty="0"/>
              <a:t> </a:t>
            </a:r>
            <a:r>
              <a:rPr dirty="0" err="1"/>
              <a:t>straks</a:t>
            </a:r>
            <a:r>
              <a:rPr dirty="0"/>
              <a:t> green  - </a:t>
            </a:r>
            <a:r>
              <a:rPr dirty="0" err="1"/>
              <a:t>scoren</a:t>
            </a:r>
            <a:r>
              <a:rPr dirty="0"/>
              <a:t> </a:t>
            </a:r>
            <a:r>
              <a:rPr dirty="0" err="1"/>
              <a:t>bekræfter</a:t>
            </a:r>
            <a:r>
              <a:rPr dirty="0"/>
              <a:t> I </a:t>
            </a:r>
            <a:r>
              <a:rPr dirty="0" err="1"/>
              <a:t>på</a:t>
            </a:r>
            <a:r>
              <a:rPr dirty="0"/>
              <a:t> </a:t>
            </a:r>
            <a:r>
              <a:rPr dirty="0" err="1"/>
              <a:t>vejen</a:t>
            </a:r>
            <a:r>
              <a:rPr dirty="0"/>
              <a:t> </a:t>
            </a:r>
            <a:r>
              <a:rPr dirty="0" err="1"/>
              <a:t>til</a:t>
            </a:r>
            <a:r>
              <a:rPr dirty="0"/>
              <a:t> </a:t>
            </a:r>
            <a:r>
              <a:rPr dirty="0" err="1"/>
              <a:t>næste</a:t>
            </a:r>
            <a:r>
              <a:rPr dirty="0"/>
              <a:t> tee</a:t>
            </a:r>
          </a:p>
          <a:p>
            <a:pPr marL="271145" indent="-271145" defTabSz="411479">
              <a:spcBef>
                <a:spcPts val="600"/>
              </a:spcBef>
              <a:defRPr sz="1600"/>
            </a:pPr>
            <a:r>
              <a:rPr dirty="0" err="1"/>
              <a:t>brug</a:t>
            </a:r>
            <a:r>
              <a:rPr dirty="0"/>
              <a:t> pap </a:t>
            </a:r>
            <a:r>
              <a:rPr dirty="0" err="1"/>
              <a:t>scorekortet</a:t>
            </a:r>
            <a:r>
              <a:rPr dirty="0"/>
              <a:t> </a:t>
            </a:r>
            <a:r>
              <a:rPr dirty="0" err="1"/>
              <a:t>ude</a:t>
            </a:r>
            <a:r>
              <a:rPr dirty="0"/>
              <a:t> </a:t>
            </a:r>
            <a:r>
              <a:rPr dirty="0" err="1"/>
              <a:t>på</a:t>
            </a:r>
            <a:r>
              <a:rPr dirty="0"/>
              <a:t> </a:t>
            </a:r>
            <a:r>
              <a:rPr dirty="0" err="1"/>
              <a:t>banen</a:t>
            </a:r>
            <a:r>
              <a:rPr dirty="0"/>
              <a:t>, </a:t>
            </a:r>
            <a:r>
              <a:rPr dirty="0" err="1"/>
              <a:t>og</a:t>
            </a:r>
            <a:r>
              <a:rPr dirty="0"/>
              <a:t> vent med </a:t>
            </a:r>
            <a:r>
              <a:rPr dirty="0" err="1"/>
              <a:t>elektronisk</a:t>
            </a:r>
            <a:r>
              <a:rPr dirty="0"/>
              <a:t> </a:t>
            </a:r>
            <a:r>
              <a:rPr dirty="0" err="1"/>
              <a:t>indtastning</a:t>
            </a:r>
            <a:r>
              <a:rPr dirty="0"/>
              <a:t> </a:t>
            </a:r>
            <a:r>
              <a:rPr dirty="0" err="1"/>
              <a:t>til</a:t>
            </a:r>
            <a:r>
              <a:rPr dirty="0"/>
              <a:t> </a:t>
            </a:r>
            <a:r>
              <a:rPr dirty="0" err="1"/>
              <a:t>efter</a:t>
            </a:r>
            <a:r>
              <a:rPr dirty="0"/>
              <a:t> </a:t>
            </a:r>
            <a:r>
              <a:rPr dirty="0" err="1"/>
              <a:t>runden</a:t>
            </a:r>
            <a:r>
              <a:rPr dirty="0"/>
              <a:t>.</a:t>
            </a:r>
          </a:p>
        </p:txBody>
      </p:sp>
      <p:sp>
        <p:nvSpPr>
          <p:cNvPr id="2" name="Pladsholder til slidenummer 1"/>
          <p:cNvSpPr>
            <a:spLocks noGrp="1"/>
          </p:cNvSpPr>
          <p:nvPr>
            <p:ph type="sldNum" sz="quarter" idx="2"/>
          </p:nvPr>
        </p:nvSpPr>
        <p:spPr/>
        <p:txBody>
          <a:bodyPr/>
          <a:lstStyle/>
          <a:p>
            <a:fld id="{86CB4B4D-7CA3-9044-876B-883B54F8677D}" type="slidenum">
              <a:rPr lang="da-DK" smtClean="0"/>
              <a:t>7</a:t>
            </a:fld>
            <a:endParaRPr lang="da-DK"/>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50" descr="Picture 50"/>
          <p:cNvPicPr>
            <a:picLocks noChangeAspect="1"/>
          </p:cNvPicPr>
          <p:nvPr/>
        </p:nvPicPr>
        <p:blipFill>
          <a:blip r:embed="rId2"/>
          <a:srcRect b="19244"/>
          <a:stretch>
            <a:fillRect/>
          </a:stretch>
        </p:blipFill>
        <p:spPr>
          <a:xfrm>
            <a:off x="411360" y="532570"/>
            <a:ext cx="8825634" cy="1896168"/>
          </a:xfrm>
          <a:prstGeom prst="rect">
            <a:avLst/>
          </a:prstGeom>
          <a:ln w="12700">
            <a:miter lim="400000"/>
          </a:ln>
        </p:spPr>
      </p:pic>
      <p:sp>
        <p:nvSpPr>
          <p:cNvPr id="123" name="Ready golf + spillehastighed"/>
          <p:cNvSpPr txBox="1">
            <a:spLocks noGrp="1"/>
          </p:cNvSpPr>
          <p:nvPr>
            <p:ph type="title"/>
          </p:nvPr>
        </p:nvSpPr>
        <p:spPr>
          <a:xfrm>
            <a:off x="361007" y="1421345"/>
            <a:ext cx="8915401" cy="1143006"/>
          </a:xfrm>
          <a:prstGeom prst="rect">
            <a:avLst/>
          </a:prstGeom>
        </p:spPr>
        <p:txBody>
          <a:bodyPr/>
          <a:lstStyle>
            <a:lvl1pPr>
              <a:defRPr sz="4000"/>
            </a:lvl1pPr>
          </a:lstStyle>
          <a:p>
            <a:r>
              <a:t>2. Spillehastighed- de vigtigste tidsrøvere</a:t>
            </a:r>
          </a:p>
        </p:txBody>
      </p:sp>
      <p:sp>
        <p:nvSpPr>
          <p:cNvPr id="124" name="Hvis det er sikkert at slå, så slår den spiller, der er klar. Ingen tvungen rækkefølge. Alle skal være klar over hvem der slår, forholde sig stille og følge med i slaget…"/>
          <p:cNvSpPr txBox="1">
            <a:spLocks noGrp="1"/>
          </p:cNvSpPr>
          <p:nvPr>
            <p:ph type="body" idx="1"/>
          </p:nvPr>
        </p:nvSpPr>
        <p:spPr>
          <a:xfrm>
            <a:off x="411360" y="2331391"/>
            <a:ext cx="9281415" cy="4525967"/>
          </a:xfrm>
          <a:prstGeom prst="rect">
            <a:avLst/>
          </a:prstGeom>
        </p:spPr>
        <p:txBody>
          <a:bodyPr/>
          <a:lstStyle/>
          <a:p>
            <a:pPr marL="0" indent="0" defTabSz="411479">
              <a:lnSpc>
                <a:spcPct val="80000"/>
              </a:lnSpc>
              <a:spcBef>
                <a:spcPts val="600"/>
              </a:spcBef>
              <a:buSzTx/>
              <a:buNone/>
              <a:defRPr sz="1400"/>
            </a:pPr>
            <a:endParaRPr dirty="0"/>
          </a:p>
          <a:p>
            <a:pPr marL="0" indent="0" defTabSz="411479">
              <a:lnSpc>
                <a:spcPct val="80000"/>
              </a:lnSpc>
              <a:buSzTx/>
              <a:buNone/>
              <a:defRPr sz="1400" b="1"/>
            </a:pPr>
            <a:r>
              <a:rPr dirty="0"/>
              <a:t>1.</a:t>
            </a:r>
            <a:r>
              <a:rPr lang="da-DK" dirty="0"/>
              <a:t> </a:t>
            </a:r>
            <a:r>
              <a:rPr dirty="0" err="1"/>
              <a:t>Problemer</a:t>
            </a:r>
            <a:r>
              <a:rPr dirty="0"/>
              <a:t> med at </a:t>
            </a:r>
            <a:r>
              <a:rPr dirty="0" err="1"/>
              <a:t>ramme</a:t>
            </a:r>
            <a:r>
              <a:rPr dirty="0"/>
              <a:t> </a:t>
            </a:r>
            <a:r>
              <a:rPr dirty="0" err="1"/>
              <a:t>bolden</a:t>
            </a:r>
            <a:r>
              <a:rPr dirty="0"/>
              <a:t> </a:t>
            </a:r>
            <a:r>
              <a:rPr dirty="0" err="1"/>
              <a:t>tilfredsstillende</a:t>
            </a:r>
            <a:endParaRPr dirty="0"/>
          </a:p>
          <a:p>
            <a:pPr defTabSz="411479">
              <a:lnSpc>
                <a:spcPct val="80000"/>
              </a:lnSpc>
              <a:defRPr sz="1400"/>
            </a:pPr>
            <a:r>
              <a:rPr dirty="0" err="1"/>
              <a:t>Løsning</a:t>
            </a:r>
            <a:r>
              <a:rPr dirty="0"/>
              <a:t>- </a:t>
            </a:r>
            <a:r>
              <a:rPr lang="da-DK" dirty="0"/>
              <a:t>a</a:t>
            </a:r>
            <a:r>
              <a:rPr dirty="0" err="1"/>
              <a:t>lle</a:t>
            </a:r>
            <a:r>
              <a:rPr dirty="0"/>
              <a:t> </a:t>
            </a:r>
            <a:r>
              <a:rPr dirty="0" err="1"/>
              <a:t>kan</a:t>
            </a:r>
            <a:r>
              <a:rPr dirty="0"/>
              <a:t> </a:t>
            </a:r>
            <a:r>
              <a:rPr dirty="0" err="1"/>
              <a:t>ryge</a:t>
            </a:r>
            <a:r>
              <a:rPr dirty="0"/>
              <a:t> </a:t>
            </a:r>
            <a:r>
              <a:rPr dirty="0" err="1"/>
              <a:t>i</a:t>
            </a:r>
            <a:r>
              <a:rPr dirty="0"/>
              <a:t> </a:t>
            </a:r>
            <a:r>
              <a:rPr dirty="0" err="1"/>
              <a:t>slagkrise</a:t>
            </a:r>
            <a:r>
              <a:rPr dirty="0"/>
              <a:t>, men </a:t>
            </a:r>
            <a:r>
              <a:rPr dirty="0" err="1"/>
              <a:t>saml</a:t>
            </a:r>
            <a:r>
              <a:rPr dirty="0"/>
              <a:t> nu den bold op</a:t>
            </a:r>
            <a:r>
              <a:rPr lang="da-DK" dirty="0"/>
              <a:t>,</a:t>
            </a:r>
            <a:r>
              <a:rPr dirty="0"/>
              <a:t> </a:t>
            </a:r>
            <a:r>
              <a:rPr dirty="0" err="1"/>
              <a:t>når</a:t>
            </a:r>
            <a:r>
              <a:rPr dirty="0"/>
              <a:t> du </a:t>
            </a:r>
            <a:r>
              <a:rPr dirty="0" err="1"/>
              <a:t>ikke</a:t>
            </a:r>
            <a:r>
              <a:rPr dirty="0"/>
              <a:t> </a:t>
            </a:r>
            <a:r>
              <a:rPr dirty="0" err="1"/>
              <a:t>kan</a:t>
            </a:r>
            <a:r>
              <a:rPr dirty="0"/>
              <a:t> </a:t>
            </a:r>
            <a:r>
              <a:rPr dirty="0" err="1"/>
              <a:t>få</a:t>
            </a:r>
            <a:r>
              <a:rPr dirty="0"/>
              <a:t> point!</a:t>
            </a:r>
          </a:p>
          <a:p>
            <a:pPr defTabSz="411479">
              <a:lnSpc>
                <a:spcPct val="80000"/>
              </a:lnSpc>
              <a:defRPr sz="1400"/>
            </a:pPr>
            <a:r>
              <a:rPr dirty="0" err="1"/>
              <a:t>Løsning</a:t>
            </a:r>
            <a:r>
              <a:rPr dirty="0"/>
              <a:t>- </a:t>
            </a:r>
            <a:r>
              <a:rPr dirty="0" err="1"/>
              <a:t>slagtræning</a:t>
            </a:r>
            <a:r>
              <a:rPr dirty="0"/>
              <a:t> </a:t>
            </a:r>
            <a:r>
              <a:rPr dirty="0" err="1"/>
              <a:t>sker</a:t>
            </a:r>
            <a:r>
              <a:rPr dirty="0"/>
              <a:t> </a:t>
            </a:r>
            <a:r>
              <a:rPr dirty="0" err="1"/>
              <a:t>på</a:t>
            </a:r>
            <a:r>
              <a:rPr dirty="0"/>
              <a:t> driving range, </a:t>
            </a:r>
            <a:r>
              <a:rPr dirty="0" err="1"/>
              <a:t>ikke</a:t>
            </a:r>
            <a:r>
              <a:rPr dirty="0"/>
              <a:t> </a:t>
            </a:r>
            <a:r>
              <a:rPr dirty="0" err="1"/>
              <a:t>i</a:t>
            </a:r>
            <a:r>
              <a:rPr dirty="0"/>
              <a:t> </a:t>
            </a:r>
            <a:r>
              <a:rPr dirty="0" err="1"/>
              <a:t>en</a:t>
            </a:r>
            <a:r>
              <a:rPr dirty="0"/>
              <a:t> </a:t>
            </a:r>
            <a:r>
              <a:rPr dirty="0" err="1"/>
              <a:t>turnering</a:t>
            </a:r>
            <a:r>
              <a:rPr dirty="0"/>
              <a:t> - </a:t>
            </a:r>
            <a:r>
              <a:rPr dirty="0" err="1"/>
              <a:t>overvej</a:t>
            </a:r>
            <a:r>
              <a:rPr dirty="0"/>
              <a:t> </a:t>
            </a:r>
            <a:r>
              <a:rPr dirty="0" err="1"/>
              <a:t>en</a:t>
            </a:r>
            <a:r>
              <a:rPr dirty="0"/>
              <a:t> </a:t>
            </a:r>
            <a:r>
              <a:rPr dirty="0" err="1"/>
              <a:t>træner</a:t>
            </a:r>
            <a:r>
              <a:rPr dirty="0"/>
              <a:t>.</a:t>
            </a:r>
          </a:p>
          <a:p>
            <a:pPr defTabSz="411479">
              <a:lnSpc>
                <a:spcPct val="80000"/>
              </a:lnSpc>
              <a:defRPr sz="1400"/>
            </a:pPr>
            <a:endParaRPr dirty="0"/>
          </a:p>
          <a:p>
            <a:pPr marL="0" indent="0" defTabSz="411479">
              <a:lnSpc>
                <a:spcPct val="80000"/>
              </a:lnSpc>
              <a:buSzTx/>
              <a:buNone/>
              <a:defRPr sz="1400" b="1"/>
            </a:pPr>
            <a:r>
              <a:rPr dirty="0"/>
              <a:t>2. </a:t>
            </a:r>
            <a:r>
              <a:rPr dirty="0" err="1"/>
              <a:t>Mestrer</a:t>
            </a:r>
            <a:r>
              <a:rPr dirty="0"/>
              <a:t> at </a:t>
            </a:r>
            <a:r>
              <a:rPr dirty="0" err="1"/>
              <a:t>slå</a:t>
            </a:r>
            <a:r>
              <a:rPr dirty="0"/>
              <a:t> </a:t>
            </a:r>
            <a:r>
              <a:rPr dirty="0" err="1"/>
              <a:t>bolden</a:t>
            </a:r>
            <a:r>
              <a:rPr dirty="0"/>
              <a:t> </a:t>
            </a:r>
            <a:r>
              <a:rPr dirty="0" err="1"/>
              <a:t>langt</a:t>
            </a:r>
            <a:r>
              <a:rPr dirty="0"/>
              <a:t>, men der </a:t>
            </a:r>
            <a:r>
              <a:rPr dirty="0" err="1"/>
              <a:t>skal</a:t>
            </a:r>
            <a:r>
              <a:rPr dirty="0"/>
              <a:t> </a:t>
            </a:r>
            <a:r>
              <a:rPr dirty="0" err="1"/>
              <a:t>ofte</a:t>
            </a:r>
            <a:r>
              <a:rPr dirty="0"/>
              <a:t> </a:t>
            </a:r>
            <a:r>
              <a:rPr dirty="0" err="1"/>
              <a:t>ledes</a:t>
            </a:r>
            <a:r>
              <a:rPr dirty="0"/>
              <a:t> </a:t>
            </a:r>
            <a:r>
              <a:rPr dirty="0" err="1"/>
              <a:t>efter</a:t>
            </a:r>
            <a:r>
              <a:rPr dirty="0"/>
              <a:t> den</a:t>
            </a:r>
          </a:p>
          <a:p>
            <a:pPr defTabSz="411479">
              <a:lnSpc>
                <a:spcPct val="80000"/>
              </a:lnSpc>
              <a:defRPr sz="1400"/>
            </a:pPr>
            <a:r>
              <a:rPr dirty="0" err="1"/>
              <a:t>Løsning</a:t>
            </a:r>
            <a:r>
              <a:rPr dirty="0"/>
              <a:t> - </a:t>
            </a:r>
            <a:r>
              <a:rPr dirty="0" err="1"/>
              <a:t>øv</a:t>
            </a:r>
            <a:r>
              <a:rPr dirty="0"/>
              <a:t> dig </a:t>
            </a:r>
            <a:r>
              <a:rPr dirty="0" err="1"/>
              <a:t>i</a:t>
            </a:r>
            <a:r>
              <a:rPr dirty="0"/>
              <a:t> at </a:t>
            </a:r>
            <a:r>
              <a:rPr dirty="0" err="1"/>
              <a:t>holde</a:t>
            </a:r>
            <a:r>
              <a:rPr dirty="0"/>
              <a:t> </a:t>
            </a:r>
            <a:r>
              <a:rPr dirty="0" err="1"/>
              <a:t>bolden</a:t>
            </a:r>
            <a:r>
              <a:rPr dirty="0"/>
              <a:t> </a:t>
            </a:r>
            <a:r>
              <a:rPr dirty="0" err="1"/>
              <a:t>på</a:t>
            </a:r>
            <a:r>
              <a:rPr dirty="0"/>
              <a:t> </a:t>
            </a:r>
            <a:r>
              <a:rPr dirty="0" err="1"/>
              <a:t>banen</a:t>
            </a:r>
            <a:r>
              <a:rPr dirty="0"/>
              <a:t> (</a:t>
            </a:r>
            <a:r>
              <a:rPr dirty="0" err="1"/>
              <a:t>rette</a:t>
            </a:r>
            <a:r>
              <a:rPr dirty="0"/>
              <a:t> </a:t>
            </a:r>
            <a:r>
              <a:rPr dirty="0" err="1"/>
              <a:t>køllevalg</a:t>
            </a:r>
            <a:r>
              <a:rPr dirty="0"/>
              <a:t>, course management)</a:t>
            </a:r>
          </a:p>
          <a:p>
            <a:pPr defTabSz="411479">
              <a:lnSpc>
                <a:spcPct val="80000"/>
              </a:lnSpc>
              <a:defRPr sz="1400"/>
            </a:pPr>
            <a:r>
              <a:rPr dirty="0" err="1"/>
              <a:t>Løsning</a:t>
            </a:r>
            <a:r>
              <a:rPr dirty="0"/>
              <a:t> - lad </a:t>
            </a:r>
            <a:r>
              <a:rPr dirty="0" err="1"/>
              <a:t>være</a:t>
            </a:r>
            <a:r>
              <a:rPr dirty="0"/>
              <a:t> med at </a:t>
            </a:r>
            <a:r>
              <a:rPr dirty="0" err="1"/>
              <a:t>tage</a:t>
            </a:r>
            <a:r>
              <a:rPr dirty="0"/>
              <a:t> chancer - </a:t>
            </a:r>
            <a:r>
              <a:rPr dirty="0" err="1"/>
              <a:t>spil</a:t>
            </a:r>
            <a:r>
              <a:rPr dirty="0"/>
              <a:t> </a:t>
            </a:r>
            <a:r>
              <a:rPr dirty="0" err="1"/>
              <a:t>indenfor</a:t>
            </a:r>
            <a:r>
              <a:rPr dirty="0"/>
              <a:t> dine </a:t>
            </a:r>
            <a:r>
              <a:rPr dirty="0" err="1"/>
              <a:t>evner</a:t>
            </a:r>
            <a:r>
              <a:rPr dirty="0"/>
              <a:t>.</a:t>
            </a:r>
          </a:p>
          <a:p>
            <a:pPr defTabSz="411479">
              <a:lnSpc>
                <a:spcPct val="80000"/>
              </a:lnSpc>
              <a:defRPr sz="1400"/>
            </a:pPr>
            <a:r>
              <a:rPr dirty="0" err="1"/>
              <a:t>Løsning</a:t>
            </a:r>
            <a:r>
              <a:rPr dirty="0"/>
              <a:t> - ALLE </a:t>
            </a:r>
            <a:r>
              <a:rPr dirty="0" err="1"/>
              <a:t>skal</a:t>
            </a:r>
            <a:r>
              <a:rPr dirty="0"/>
              <a:t> </a:t>
            </a:r>
            <a:r>
              <a:rPr dirty="0" err="1"/>
              <a:t>hjælpe</a:t>
            </a:r>
            <a:r>
              <a:rPr dirty="0"/>
              <a:t> med at </a:t>
            </a:r>
            <a:r>
              <a:rPr dirty="0" err="1"/>
              <a:t>pejle</a:t>
            </a:r>
            <a:r>
              <a:rPr dirty="0"/>
              <a:t> </a:t>
            </a:r>
            <a:r>
              <a:rPr dirty="0" err="1"/>
              <a:t>boldens</a:t>
            </a:r>
            <a:r>
              <a:rPr dirty="0"/>
              <a:t> </a:t>
            </a:r>
            <a:r>
              <a:rPr dirty="0" err="1"/>
              <a:t>retning</a:t>
            </a:r>
            <a:r>
              <a:rPr dirty="0"/>
              <a:t>, </a:t>
            </a:r>
            <a:r>
              <a:rPr dirty="0" err="1"/>
              <a:t>så</a:t>
            </a:r>
            <a:r>
              <a:rPr dirty="0"/>
              <a:t> den </a:t>
            </a:r>
            <a:r>
              <a:rPr dirty="0" err="1"/>
              <a:t>lettere</a:t>
            </a:r>
            <a:r>
              <a:rPr dirty="0"/>
              <a:t> </a:t>
            </a:r>
            <a:r>
              <a:rPr dirty="0" err="1"/>
              <a:t>findes</a:t>
            </a:r>
            <a:endParaRPr dirty="0"/>
          </a:p>
          <a:p>
            <a:pPr defTabSz="411479">
              <a:lnSpc>
                <a:spcPct val="80000"/>
              </a:lnSpc>
              <a:defRPr sz="1400"/>
            </a:pPr>
            <a:r>
              <a:rPr dirty="0"/>
              <a:t>Der </a:t>
            </a:r>
            <a:r>
              <a:rPr dirty="0" err="1"/>
              <a:t>er</a:t>
            </a:r>
            <a:r>
              <a:rPr dirty="0"/>
              <a:t> </a:t>
            </a:r>
            <a:r>
              <a:rPr dirty="0" err="1"/>
              <a:t>både</a:t>
            </a:r>
            <a:r>
              <a:rPr dirty="0"/>
              <a:t> </a:t>
            </a:r>
            <a:r>
              <a:rPr dirty="0" err="1"/>
              <a:t>flere</a:t>
            </a:r>
            <a:r>
              <a:rPr dirty="0"/>
              <a:t> point </a:t>
            </a:r>
            <a:r>
              <a:rPr dirty="0" err="1"/>
              <a:t>og</a:t>
            </a:r>
            <a:r>
              <a:rPr dirty="0"/>
              <a:t> </a:t>
            </a:r>
            <a:r>
              <a:rPr dirty="0" err="1"/>
              <a:t>bedre</a:t>
            </a:r>
            <a:r>
              <a:rPr dirty="0"/>
              <a:t> </a:t>
            </a:r>
            <a:r>
              <a:rPr dirty="0" err="1"/>
              <a:t>spilletempo</a:t>
            </a:r>
            <a:r>
              <a:rPr dirty="0"/>
              <a:t> </a:t>
            </a:r>
            <a:r>
              <a:rPr dirty="0" err="1"/>
              <a:t>i</a:t>
            </a:r>
            <a:r>
              <a:rPr dirty="0"/>
              <a:t> et </a:t>
            </a:r>
            <a:r>
              <a:rPr dirty="0" err="1"/>
              <a:t>veltilrettelagt</a:t>
            </a:r>
            <a:r>
              <a:rPr dirty="0"/>
              <a:t> </a:t>
            </a:r>
            <a:r>
              <a:rPr dirty="0" err="1"/>
              <a:t>spil</a:t>
            </a:r>
            <a:r>
              <a:rPr dirty="0"/>
              <a:t>.</a:t>
            </a:r>
          </a:p>
          <a:p>
            <a:pPr defTabSz="411479">
              <a:lnSpc>
                <a:spcPct val="80000"/>
              </a:lnSpc>
              <a:defRPr sz="1400"/>
            </a:pPr>
            <a:endParaRPr dirty="0"/>
          </a:p>
          <a:p>
            <a:pPr marL="0" indent="0" defTabSz="411479">
              <a:lnSpc>
                <a:spcPct val="80000"/>
              </a:lnSpc>
              <a:buSzTx/>
              <a:buNone/>
              <a:defRPr sz="1400" b="1"/>
            </a:pPr>
            <a:r>
              <a:rPr dirty="0"/>
              <a:t>3. </a:t>
            </a:r>
            <a:r>
              <a:rPr lang="da-DK" dirty="0"/>
              <a:t>S</a:t>
            </a:r>
            <a:r>
              <a:rPr lang="da-DK" sz="1400" dirty="0"/>
              <a:t>lår fint til bolden og finder den, men er for langsom i andre spilfaser </a:t>
            </a:r>
            <a:endParaRPr dirty="0"/>
          </a:p>
          <a:p>
            <a:pPr defTabSz="411479">
              <a:lnSpc>
                <a:spcPct val="80000"/>
              </a:lnSpc>
              <a:defRPr sz="1400"/>
            </a:pPr>
            <a:r>
              <a:rPr lang="da-DK" dirty="0"/>
              <a:t>Løsning – insister på </a:t>
            </a:r>
            <a:r>
              <a:rPr lang="da-DK" dirty="0" err="1"/>
              <a:t>Ready</a:t>
            </a:r>
            <a:r>
              <a:rPr lang="da-DK" dirty="0"/>
              <a:t> Golf, så ingen spilder tiden.</a:t>
            </a:r>
          </a:p>
          <a:p>
            <a:pPr defTabSz="411479">
              <a:lnSpc>
                <a:spcPct val="80000"/>
              </a:lnSpc>
              <a:defRPr sz="1400"/>
            </a:pPr>
            <a:endParaRPr dirty="0"/>
          </a:p>
          <a:p>
            <a:pPr marL="0" indent="0" defTabSz="411479">
              <a:lnSpc>
                <a:spcPct val="80000"/>
              </a:lnSpc>
              <a:buSzTx/>
              <a:buNone/>
              <a:defRPr sz="1400" b="1"/>
            </a:pPr>
            <a:r>
              <a:rPr dirty="0"/>
              <a:t>4. </a:t>
            </a:r>
            <a:r>
              <a:rPr dirty="0" err="1"/>
              <a:t>Bruger</a:t>
            </a:r>
            <a:r>
              <a:rPr dirty="0"/>
              <a:t> </a:t>
            </a:r>
            <a:r>
              <a:rPr dirty="0" err="1"/>
              <a:t>ikke</a:t>
            </a:r>
            <a:r>
              <a:rPr dirty="0"/>
              <a:t> </a:t>
            </a:r>
            <a:r>
              <a:rPr dirty="0" err="1"/>
              <a:t>reglen</a:t>
            </a:r>
            <a:r>
              <a:rPr dirty="0"/>
              <a:t> om </a:t>
            </a:r>
            <a:r>
              <a:rPr dirty="0" err="1"/>
              <a:t>provisorisk</a:t>
            </a:r>
            <a:r>
              <a:rPr dirty="0"/>
              <a:t> bold </a:t>
            </a:r>
            <a:r>
              <a:rPr dirty="0" err="1"/>
              <a:t>eller</a:t>
            </a:r>
            <a:r>
              <a:rPr dirty="0"/>
              <a:t> </a:t>
            </a:r>
            <a:r>
              <a:rPr dirty="0" err="1"/>
              <a:t>lokalregel</a:t>
            </a:r>
            <a:r>
              <a:rPr dirty="0"/>
              <a:t> E5 om drop </a:t>
            </a:r>
            <a:r>
              <a:rPr dirty="0" err="1"/>
              <a:t>ind</a:t>
            </a:r>
            <a:r>
              <a:rPr dirty="0"/>
              <a:t> </a:t>
            </a:r>
            <a:r>
              <a:rPr dirty="0" err="1"/>
              <a:t>på</a:t>
            </a:r>
            <a:r>
              <a:rPr dirty="0"/>
              <a:t> fairway</a:t>
            </a:r>
          </a:p>
          <a:p>
            <a:pPr defTabSz="411479">
              <a:lnSpc>
                <a:spcPct val="80000"/>
              </a:lnSpc>
              <a:defRPr sz="1400"/>
            </a:pPr>
            <a:r>
              <a:rPr dirty="0" err="1"/>
              <a:t>Løsning</a:t>
            </a:r>
            <a:r>
              <a:rPr lang="da-DK" dirty="0"/>
              <a:t> </a:t>
            </a:r>
            <a:r>
              <a:rPr dirty="0"/>
              <a:t>- </a:t>
            </a:r>
            <a:r>
              <a:rPr lang="da-DK" dirty="0"/>
              <a:t>ALLE</a:t>
            </a:r>
            <a:r>
              <a:rPr dirty="0"/>
              <a:t> </a:t>
            </a:r>
            <a:r>
              <a:rPr dirty="0" err="1"/>
              <a:t>skal</a:t>
            </a:r>
            <a:r>
              <a:rPr dirty="0"/>
              <a:t> </a:t>
            </a:r>
            <a:r>
              <a:rPr dirty="0" err="1"/>
              <a:t>kende</a:t>
            </a:r>
            <a:r>
              <a:rPr dirty="0"/>
              <a:t> </a:t>
            </a:r>
            <a:r>
              <a:rPr dirty="0" err="1"/>
              <a:t>disse</a:t>
            </a:r>
            <a:r>
              <a:rPr dirty="0"/>
              <a:t> </a:t>
            </a:r>
            <a:r>
              <a:rPr dirty="0" err="1"/>
              <a:t>regler</a:t>
            </a:r>
            <a:endParaRPr dirty="0"/>
          </a:p>
        </p:txBody>
      </p:sp>
      <p:sp>
        <p:nvSpPr>
          <p:cNvPr id="2" name="Pladsholder til slidenummer 1"/>
          <p:cNvSpPr>
            <a:spLocks noGrp="1"/>
          </p:cNvSpPr>
          <p:nvPr>
            <p:ph type="sldNum" sz="quarter" idx="2"/>
          </p:nvPr>
        </p:nvSpPr>
        <p:spPr/>
        <p:txBody>
          <a:bodyPr/>
          <a:lstStyle/>
          <a:p>
            <a:fld id="{86CB4B4D-7CA3-9044-876B-883B54F8677D}" type="slidenum">
              <a:rPr lang="da-DK" smtClean="0"/>
              <a:t>8</a:t>
            </a:fld>
            <a:endParaRPr lang="da-DK"/>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5" descr="Picture 5"/>
          <p:cNvPicPr>
            <a:picLocks noChangeAspect="1"/>
          </p:cNvPicPr>
          <p:nvPr/>
        </p:nvPicPr>
        <p:blipFill>
          <a:blip r:embed="rId2"/>
          <a:stretch>
            <a:fillRect/>
          </a:stretch>
        </p:blipFill>
        <p:spPr>
          <a:xfrm>
            <a:off x="6241674" y="4312442"/>
            <a:ext cx="3043353" cy="2008612"/>
          </a:xfrm>
          <a:prstGeom prst="rect">
            <a:avLst/>
          </a:prstGeom>
          <a:ln w="12700">
            <a:miter lim="400000"/>
          </a:ln>
        </p:spPr>
      </p:pic>
      <p:sp>
        <p:nvSpPr>
          <p:cNvPr id="127" name="Essentielle regler for spil og spillehastighed"/>
          <p:cNvSpPr txBox="1">
            <a:spLocks noGrp="1"/>
          </p:cNvSpPr>
          <p:nvPr>
            <p:ph type="title"/>
          </p:nvPr>
        </p:nvSpPr>
        <p:spPr>
          <a:xfrm>
            <a:off x="457198" y="215122"/>
            <a:ext cx="9074262" cy="1143001"/>
          </a:xfrm>
          <a:prstGeom prst="rect">
            <a:avLst/>
          </a:prstGeom>
        </p:spPr>
        <p:txBody>
          <a:bodyPr/>
          <a:lstStyle>
            <a:lvl1pPr defTabSz="429768">
              <a:defRPr sz="4000"/>
            </a:lvl1pPr>
          </a:lstStyle>
          <a:p>
            <a:r>
              <a:t>Essentielle regler 1</a:t>
            </a:r>
          </a:p>
        </p:txBody>
      </p:sp>
      <p:sp>
        <p:nvSpPr>
          <p:cNvPr id="128" name="Strafområder…"/>
          <p:cNvSpPr txBox="1">
            <a:spLocks noGrp="1"/>
          </p:cNvSpPr>
          <p:nvPr>
            <p:ph type="body" idx="1"/>
          </p:nvPr>
        </p:nvSpPr>
        <p:spPr>
          <a:xfrm>
            <a:off x="645480" y="1044334"/>
            <a:ext cx="8020564" cy="5540883"/>
          </a:xfrm>
          <a:prstGeom prst="rect">
            <a:avLst/>
          </a:prstGeom>
        </p:spPr>
        <p:txBody>
          <a:bodyPr/>
          <a:lstStyle/>
          <a:p>
            <a:pPr marL="271145" indent="-271145" defTabSz="182879">
              <a:spcBef>
                <a:spcPts val="300"/>
              </a:spcBef>
              <a:buSzTx/>
              <a:buNone/>
              <a:defRPr sz="1600" b="1"/>
            </a:pPr>
            <a:r>
              <a:rPr dirty="0" err="1"/>
              <a:t>Strafområder</a:t>
            </a:r>
            <a:r>
              <a:rPr dirty="0"/>
              <a:t> - (Regel 17)</a:t>
            </a:r>
          </a:p>
          <a:p>
            <a:pPr marL="271145" lvl="3" indent="-271145" defTabSz="182879">
              <a:spcBef>
                <a:spcPts val="300"/>
              </a:spcBef>
              <a:buFontTx/>
              <a:buChar char="•"/>
              <a:defRPr sz="1600"/>
            </a:pPr>
            <a:r>
              <a:rPr dirty="0" err="1"/>
              <a:t>Røde</a:t>
            </a:r>
            <a:r>
              <a:rPr dirty="0"/>
              <a:t> </a:t>
            </a:r>
            <a:r>
              <a:rPr dirty="0" err="1"/>
              <a:t>pæle</a:t>
            </a:r>
            <a:r>
              <a:rPr dirty="0"/>
              <a:t> - </a:t>
            </a:r>
            <a:r>
              <a:rPr dirty="0" err="1"/>
              <a:t>gule</a:t>
            </a:r>
            <a:r>
              <a:rPr dirty="0"/>
              <a:t> </a:t>
            </a:r>
            <a:r>
              <a:rPr dirty="0" err="1"/>
              <a:t>pæle</a:t>
            </a:r>
            <a:r>
              <a:rPr dirty="0"/>
              <a:t> </a:t>
            </a:r>
            <a:endParaRPr b="1" dirty="0"/>
          </a:p>
          <a:p>
            <a:pPr marL="271145" lvl="3" indent="-271145" defTabSz="182879">
              <a:spcBef>
                <a:spcPts val="300"/>
              </a:spcBef>
              <a:buFontTx/>
              <a:buChar char="•"/>
              <a:defRPr sz="1600"/>
            </a:pPr>
            <a:r>
              <a:rPr dirty="0" err="1"/>
              <a:t>Spil</a:t>
            </a:r>
            <a:r>
              <a:rPr dirty="0"/>
              <a:t> </a:t>
            </a:r>
            <a:r>
              <a:rPr dirty="0" err="1"/>
              <a:t>bolden</a:t>
            </a:r>
            <a:r>
              <a:rPr dirty="0"/>
              <a:t> </a:t>
            </a:r>
            <a:r>
              <a:rPr dirty="0" err="1"/>
              <a:t>som</a:t>
            </a:r>
            <a:r>
              <a:rPr dirty="0"/>
              <a:t> den ligger </a:t>
            </a:r>
            <a:r>
              <a:rPr dirty="0" err="1"/>
              <a:t>eller</a:t>
            </a:r>
            <a:r>
              <a:rPr dirty="0"/>
              <a:t> drop </a:t>
            </a:r>
            <a:r>
              <a:rPr dirty="0" err="1"/>
              <a:t>ud</a:t>
            </a:r>
            <a:endParaRPr b="1" dirty="0"/>
          </a:p>
          <a:p>
            <a:pPr marL="271145" lvl="3" indent="-271145" defTabSz="182879">
              <a:spcBef>
                <a:spcPts val="300"/>
              </a:spcBef>
              <a:buFontTx/>
              <a:buChar char="•"/>
              <a:defRPr sz="1600"/>
            </a:pPr>
            <a:r>
              <a:rPr dirty="0"/>
              <a:t>Drop </a:t>
            </a:r>
            <a:r>
              <a:rPr dirty="0" err="1"/>
              <a:t>muligheder</a:t>
            </a:r>
            <a:r>
              <a:rPr dirty="0"/>
              <a:t>?</a:t>
            </a:r>
            <a:endParaRPr b="1" dirty="0"/>
          </a:p>
          <a:p>
            <a:pPr marL="271145" lvl="3" indent="-271145" defTabSz="182879">
              <a:spcBef>
                <a:spcPts val="300"/>
              </a:spcBef>
              <a:buSzTx/>
              <a:buNone/>
              <a:defRPr sz="1600" b="1"/>
            </a:pPr>
            <a:endParaRPr b="1" dirty="0"/>
          </a:p>
          <a:p>
            <a:pPr marL="271145" lvl="3" indent="-271145" defTabSz="182879">
              <a:spcBef>
                <a:spcPts val="300"/>
              </a:spcBef>
              <a:buSzTx/>
              <a:buNone/>
              <a:defRPr sz="1600" b="1"/>
            </a:pPr>
            <a:r>
              <a:rPr dirty="0"/>
              <a:t> Bunkers - (Regel 12)</a:t>
            </a:r>
          </a:p>
          <a:p>
            <a:pPr marL="271145" lvl="3" indent="-271145" defTabSz="182879">
              <a:spcBef>
                <a:spcPts val="300"/>
              </a:spcBef>
              <a:buFontTx/>
              <a:buChar char="•"/>
              <a:defRPr sz="1600"/>
            </a:pPr>
            <a:r>
              <a:rPr dirty="0" err="1"/>
              <a:t>Hvad</a:t>
            </a:r>
            <a:r>
              <a:rPr dirty="0"/>
              <a:t> </a:t>
            </a:r>
            <a:r>
              <a:rPr dirty="0" err="1"/>
              <a:t>må</a:t>
            </a:r>
            <a:r>
              <a:rPr dirty="0"/>
              <a:t> man?</a:t>
            </a:r>
          </a:p>
          <a:p>
            <a:pPr marL="0" lvl="3" indent="0" defTabSz="182879">
              <a:spcBef>
                <a:spcPts val="300"/>
              </a:spcBef>
              <a:buSzTx/>
              <a:buNone/>
              <a:defRPr sz="1600" b="1"/>
            </a:pPr>
            <a:endParaRPr dirty="0"/>
          </a:p>
          <a:p>
            <a:pPr marL="271145" lvl="1" indent="-271145" defTabSz="182879">
              <a:spcBef>
                <a:spcPts val="300"/>
              </a:spcBef>
              <a:buSzTx/>
              <a:buNone/>
              <a:defRPr sz="1600" b="1"/>
            </a:pPr>
            <a:r>
              <a:rPr dirty="0"/>
              <a:t>Frit drop </a:t>
            </a:r>
            <a:r>
              <a:rPr dirty="0" err="1"/>
              <a:t>ved</a:t>
            </a:r>
            <a:r>
              <a:rPr dirty="0"/>
              <a:t> </a:t>
            </a:r>
            <a:r>
              <a:rPr dirty="0" err="1"/>
              <a:t>unormale</a:t>
            </a:r>
            <a:r>
              <a:rPr dirty="0"/>
              <a:t> </a:t>
            </a:r>
            <a:r>
              <a:rPr dirty="0" err="1"/>
              <a:t>baneforhold</a:t>
            </a:r>
            <a:r>
              <a:rPr dirty="0"/>
              <a:t> (</a:t>
            </a:r>
            <a:r>
              <a:rPr dirty="0" err="1"/>
              <a:t>lempelse</a:t>
            </a:r>
            <a:r>
              <a:rPr dirty="0"/>
              <a:t> </a:t>
            </a:r>
            <a:r>
              <a:rPr dirty="0" err="1"/>
              <a:t>uden</a:t>
            </a:r>
            <a:r>
              <a:rPr dirty="0"/>
              <a:t> </a:t>
            </a:r>
            <a:r>
              <a:rPr dirty="0" err="1"/>
              <a:t>straf</a:t>
            </a:r>
            <a:r>
              <a:rPr dirty="0"/>
              <a:t>) - (Regel 16)</a:t>
            </a:r>
          </a:p>
          <a:p>
            <a:pPr marL="271145" lvl="3" indent="-271145" defTabSz="182879">
              <a:spcBef>
                <a:spcPts val="300"/>
              </a:spcBef>
              <a:buFontTx/>
              <a:buChar char="•"/>
              <a:defRPr sz="1600"/>
            </a:pPr>
            <a:r>
              <a:rPr dirty="0"/>
              <a:t> </a:t>
            </a:r>
            <a:r>
              <a:rPr lang="da-DK" dirty="0"/>
              <a:t>A</a:t>
            </a:r>
            <a:r>
              <a:rPr dirty="0"/>
              <a:t>real under reparation - </a:t>
            </a:r>
            <a:r>
              <a:rPr dirty="0" err="1"/>
              <a:t>tilfældigt</a:t>
            </a:r>
            <a:r>
              <a:rPr dirty="0"/>
              <a:t> </a:t>
            </a:r>
            <a:r>
              <a:rPr dirty="0" err="1"/>
              <a:t>vand</a:t>
            </a:r>
            <a:r>
              <a:rPr dirty="0"/>
              <a:t> - </a:t>
            </a:r>
            <a:r>
              <a:rPr dirty="0" err="1"/>
              <a:t>ikke</a:t>
            </a:r>
            <a:r>
              <a:rPr dirty="0"/>
              <a:t> </a:t>
            </a:r>
            <a:r>
              <a:rPr dirty="0" err="1"/>
              <a:t>flytbar</a:t>
            </a:r>
            <a:r>
              <a:rPr dirty="0"/>
              <a:t> </a:t>
            </a:r>
            <a:r>
              <a:rPr dirty="0" err="1"/>
              <a:t>forhindring</a:t>
            </a:r>
            <a:r>
              <a:rPr dirty="0"/>
              <a:t> </a:t>
            </a:r>
            <a:br>
              <a:rPr dirty="0"/>
            </a:br>
            <a:r>
              <a:rPr dirty="0"/>
              <a:t>- bold </a:t>
            </a:r>
            <a:r>
              <a:rPr dirty="0" err="1"/>
              <a:t>fæstnet</a:t>
            </a:r>
            <a:r>
              <a:rPr dirty="0"/>
              <a:t> </a:t>
            </a:r>
            <a:r>
              <a:rPr dirty="0" err="1"/>
              <a:t>i</a:t>
            </a:r>
            <a:r>
              <a:rPr dirty="0"/>
              <a:t> </a:t>
            </a:r>
            <a:r>
              <a:rPr dirty="0" err="1"/>
              <a:t>eget</a:t>
            </a:r>
            <a:r>
              <a:rPr dirty="0"/>
              <a:t> </a:t>
            </a:r>
            <a:r>
              <a:rPr dirty="0" err="1"/>
              <a:t>nedslagsmærk</a:t>
            </a:r>
            <a:endParaRPr dirty="0"/>
          </a:p>
          <a:p>
            <a:pPr marL="271145" lvl="3" indent="-271145" defTabSz="182879">
              <a:spcBef>
                <a:spcPts val="300"/>
              </a:spcBef>
              <a:buFontTx/>
              <a:buChar char="•"/>
              <a:defRPr sz="1600"/>
            </a:pPr>
            <a:r>
              <a:rPr dirty="0" err="1"/>
              <a:t>Hvad</a:t>
            </a:r>
            <a:r>
              <a:rPr dirty="0"/>
              <a:t> </a:t>
            </a:r>
            <a:r>
              <a:rPr dirty="0" err="1"/>
              <a:t>er</a:t>
            </a:r>
            <a:r>
              <a:rPr dirty="0"/>
              <a:t> </a:t>
            </a:r>
            <a:r>
              <a:rPr dirty="0" err="1"/>
              <a:t>en</a:t>
            </a:r>
            <a:r>
              <a:rPr dirty="0"/>
              <a:t> </a:t>
            </a:r>
            <a:r>
              <a:rPr dirty="0" err="1"/>
              <a:t>ikke</a:t>
            </a:r>
            <a:r>
              <a:rPr dirty="0"/>
              <a:t> </a:t>
            </a:r>
            <a:r>
              <a:rPr dirty="0" err="1"/>
              <a:t>flytbar</a:t>
            </a:r>
            <a:r>
              <a:rPr dirty="0"/>
              <a:t> </a:t>
            </a:r>
            <a:r>
              <a:rPr dirty="0" err="1"/>
              <a:t>forhindring</a:t>
            </a:r>
            <a:r>
              <a:rPr dirty="0"/>
              <a:t>?</a:t>
            </a:r>
          </a:p>
          <a:p>
            <a:pPr marL="271145" lvl="3" indent="-271145" defTabSz="182879">
              <a:spcBef>
                <a:spcPts val="300"/>
              </a:spcBef>
              <a:buFontTx/>
              <a:buChar char="•"/>
              <a:defRPr sz="1600"/>
            </a:pPr>
            <a:r>
              <a:rPr dirty="0" err="1"/>
              <a:t>Droppe</a:t>
            </a:r>
            <a:r>
              <a:rPr dirty="0"/>
              <a:t> </a:t>
            </a:r>
            <a:r>
              <a:rPr dirty="0" err="1"/>
              <a:t>hvordan</a:t>
            </a:r>
            <a:r>
              <a:rPr dirty="0"/>
              <a:t>?</a:t>
            </a:r>
          </a:p>
          <a:p>
            <a:pPr marL="271145" lvl="1" indent="-271145" defTabSz="182879">
              <a:spcBef>
                <a:spcPts val="300"/>
              </a:spcBef>
              <a:buSzTx/>
              <a:buNone/>
              <a:defRPr sz="1600" b="1"/>
            </a:pPr>
            <a:endParaRPr dirty="0"/>
          </a:p>
          <a:p>
            <a:pPr marL="271145" lvl="1" indent="-271145" defTabSz="182879">
              <a:spcBef>
                <a:spcPts val="300"/>
              </a:spcBef>
              <a:buSzTx/>
              <a:buNone/>
              <a:defRPr sz="1600" b="1"/>
            </a:pPr>
            <a:r>
              <a:rPr dirty="0" err="1"/>
              <a:t>Generelt</a:t>
            </a:r>
            <a:r>
              <a:rPr dirty="0"/>
              <a:t> om at </a:t>
            </a:r>
            <a:r>
              <a:rPr dirty="0" err="1"/>
              <a:t>droppe</a:t>
            </a:r>
            <a:r>
              <a:rPr dirty="0"/>
              <a:t> </a:t>
            </a:r>
            <a:r>
              <a:rPr dirty="0" err="1"/>
              <a:t>korrekt</a:t>
            </a:r>
            <a:endParaRPr dirty="0"/>
          </a:p>
          <a:p>
            <a:pPr marL="271145" lvl="3" indent="-271145" defTabSz="182879">
              <a:spcBef>
                <a:spcPts val="300"/>
              </a:spcBef>
              <a:buFontTx/>
              <a:buChar char="•"/>
              <a:defRPr sz="1600"/>
            </a:pPr>
            <a:r>
              <a:rPr lang="da-DK" dirty="0" err="1"/>
              <a:t>F</a:t>
            </a:r>
            <a:r>
              <a:rPr dirty="0" err="1"/>
              <a:t>inde</a:t>
            </a:r>
            <a:r>
              <a:rPr dirty="0"/>
              <a:t> </a:t>
            </a:r>
            <a:r>
              <a:rPr dirty="0" err="1"/>
              <a:t>referencepunkt</a:t>
            </a:r>
            <a:r>
              <a:rPr dirty="0"/>
              <a:t>, </a:t>
            </a:r>
            <a:r>
              <a:rPr dirty="0" err="1"/>
              <a:t>markere</a:t>
            </a:r>
            <a:r>
              <a:rPr dirty="0"/>
              <a:t> det</a:t>
            </a:r>
          </a:p>
          <a:p>
            <a:pPr marL="271145" lvl="3" indent="-271145" defTabSz="182879">
              <a:spcBef>
                <a:spcPts val="300"/>
              </a:spcBef>
              <a:buFontTx/>
              <a:buChar char="•"/>
              <a:defRPr sz="1600"/>
            </a:pPr>
            <a:r>
              <a:rPr lang="da-DK" dirty="0"/>
              <a:t>U</a:t>
            </a:r>
            <a:r>
              <a:rPr dirty="0" err="1"/>
              <a:t>dmåle</a:t>
            </a:r>
            <a:r>
              <a:rPr dirty="0"/>
              <a:t> </a:t>
            </a:r>
            <a:r>
              <a:rPr dirty="0" err="1"/>
              <a:t>lempelsesområde</a:t>
            </a:r>
            <a:endParaRPr dirty="0"/>
          </a:p>
          <a:p>
            <a:pPr marL="271145" lvl="3" indent="-271145" defTabSz="182879">
              <a:spcBef>
                <a:spcPts val="300"/>
              </a:spcBef>
              <a:buFontTx/>
              <a:buChar char="•"/>
              <a:defRPr sz="1600"/>
            </a:pPr>
            <a:r>
              <a:rPr dirty="0" err="1"/>
              <a:t>Hvornår</a:t>
            </a:r>
            <a:r>
              <a:rPr dirty="0"/>
              <a:t> </a:t>
            </a:r>
            <a:r>
              <a:rPr dirty="0" err="1"/>
              <a:t>skal</a:t>
            </a:r>
            <a:r>
              <a:rPr dirty="0"/>
              <a:t> man </a:t>
            </a:r>
            <a:r>
              <a:rPr dirty="0" err="1"/>
              <a:t>droppe</a:t>
            </a:r>
            <a:r>
              <a:rPr dirty="0"/>
              <a:t> om? </a:t>
            </a:r>
          </a:p>
        </p:txBody>
      </p:sp>
      <p:pic>
        <p:nvPicPr>
          <p:cNvPr id="129" name="Picture 50" descr="Picture 50"/>
          <p:cNvPicPr>
            <a:picLocks noChangeAspect="1"/>
          </p:cNvPicPr>
          <p:nvPr/>
        </p:nvPicPr>
        <p:blipFill>
          <a:blip r:embed="rId3"/>
          <a:srcRect b="19245"/>
          <a:stretch>
            <a:fillRect/>
          </a:stretch>
        </p:blipFill>
        <p:spPr>
          <a:xfrm>
            <a:off x="4627155" y="1655876"/>
            <a:ext cx="4688035" cy="1142807"/>
          </a:xfrm>
          <a:prstGeom prst="rect">
            <a:avLst/>
          </a:prstGeom>
          <a:ln w="12700">
            <a:miter lim="400000"/>
          </a:ln>
        </p:spPr>
      </p:pic>
      <p:sp>
        <p:nvSpPr>
          <p:cNvPr id="2" name="Pladsholder til slidenummer 1"/>
          <p:cNvSpPr>
            <a:spLocks noGrp="1"/>
          </p:cNvSpPr>
          <p:nvPr>
            <p:ph type="sldNum" sz="quarter" idx="2"/>
          </p:nvPr>
        </p:nvSpPr>
        <p:spPr/>
        <p:txBody>
          <a:bodyPr/>
          <a:lstStyle/>
          <a:p>
            <a:fld id="{86CB4B4D-7CA3-9044-876B-883B54F8677D}" type="slidenum">
              <a:rPr lang="da-DK" smtClean="0"/>
              <a:t>9</a:t>
            </a:fld>
            <a:endParaRPr lang="da-DK"/>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6250</TotalTime>
  <Words>2037</Words>
  <Application>Microsoft Office PowerPoint</Application>
  <PresentationFormat>A4-papir (210 x 297 mm)</PresentationFormat>
  <Paragraphs>216</Paragraphs>
  <Slides>14</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14</vt:i4>
      </vt:variant>
    </vt:vector>
  </HeadingPairs>
  <TitlesOfParts>
    <vt:vector size="19" baseType="lpstr">
      <vt:lpstr>Arial</vt:lpstr>
      <vt:lpstr>Calibri</vt:lpstr>
      <vt:lpstr>Lato</vt:lpstr>
      <vt:lpstr>Wingdings</vt:lpstr>
      <vt:lpstr>Office Theme</vt:lpstr>
      <vt:lpstr>PowerPoint-præsentation</vt:lpstr>
      <vt:lpstr>Erhvervelse af Golfkørekortet </vt:lpstr>
      <vt:lpstr>Erhvervelse af Golfkørekortet </vt:lpstr>
      <vt:lpstr>Erhvervelse af Golfkørekortet </vt:lpstr>
      <vt:lpstr>Før runden</vt:lpstr>
      <vt:lpstr>         Hensynsfuld adfærd + sikkerhed</vt:lpstr>
      <vt:lpstr>1. Spillehastighed, readygolf</vt:lpstr>
      <vt:lpstr>2. Spillehastighed- de vigtigste tidsrøvere</vt:lpstr>
      <vt:lpstr>Essentielle regler 1</vt:lpstr>
      <vt:lpstr>Essentielle regler 2 </vt:lpstr>
      <vt:lpstr>Omsorg for banen</vt:lpstr>
      <vt:lpstr>Klubbens lokale regler skal kendes</vt:lpstr>
      <vt:lpstr> Særlige Kaninklub regler </vt:lpstr>
      <vt:lpstr>Efter runden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Charlotte;Hans Benn</dc:creator>
  <cp:lastModifiedBy>Louise Schultz</cp:lastModifiedBy>
  <cp:revision>72</cp:revision>
  <cp:lastPrinted>2024-03-04T15:12:50Z</cp:lastPrinted>
  <dcterms:modified xsi:type="dcterms:W3CDTF">2024-04-11T10:25:29Z</dcterms:modified>
</cp:coreProperties>
</file>